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1637" autoAdjust="0"/>
  </p:normalViewPr>
  <p:slideViewPr>
    <p:cSldViewPr>
      <p:cViewPr varScale="1">
        <p:scale>
          <a:sx n="67" d="100"/>
          <a:sy n="67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820948932844997E-3"/>
                  <c:y val="-3.821979612898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586375535478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2016-2017 уч.год</c:v>
                </c:pt>
                <c:pt idx="1">
                  <c:v>2017-2018 уч.год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</c:v>
                </c:pt>
                <c:pt idx="1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46284679853499E-3"/>
                  <c:y val="-3.821979612898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8379573137999E-3"/>
                  <c:y val="-4.84117417633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2016-2017 уч.год</c:v>
                </c:pt>
                <c:pt idx="1">
                  <c:v>2017-2018 уч.год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0.67</c:v>
                </c:pt>
                <c:pt idx="1">
                  <c:v>0.83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 класс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749328505982996E-2"/>
                  <c:y val="-4.3315768946184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38854039560496E-2"/>
                  <c:y val="-3.312382331178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2016-2017 уч.год</c:v>
                </c:pt>
                <c:pt idx="1">
                  <c:v>2017-2018 уч.год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0.75</c:v>
                </c:pt>
                <c:pt idx="1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0545024"/>
        <c:axId val="50546560"/>
        <c:axId val="0"/>
      </c:bar3DChart>
      <c:catAx>
        <c:axId val="50545024"/>
        <c:scaling>
          <c:orientation val="minMax"/>
        </c:scaling>
        <c:delete val="0"/>
        <c:axPos val="b"/>
        <c:majorTickMark val="out"/>
        <c:minorTickMark val="none"/>
        <c:tickLblPos val="nextTo"/>
        <c:crossAx val="50546560"/>
        <c:crosses val="autoZero"/>
        <c:auto val="1"/>
        <c:lblAlgn val="ctr"/>
        <c:lblOffset val="100"/>
        <c:noMultiLvlLbl val="0"/>
      </c:catAx>
      <c:valAx>
        <c:axId val="50546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0545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6D1D1-6DAE-4974-BBBF-F8040AB28476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85689-61DE-4E6A-A74C-F1536E4C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3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5689-61DE-4E6A-A74C-F1536E4C35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0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Использование ЭОР на уроках английского языка и во внеурочное время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4638" y="43651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читель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английского языка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Никонова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Ирина Валерьевна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0339" y="153506"/>
            <a:ext cx="53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Ликино-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Дулёвская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СОШ № 5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8970"/>
            <a:ext cx="4932040" cy="369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5354"/>
            <a:ext cx="4283968" cy="571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439"/>
            <a:ext cx="4752528" cy="296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041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0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Сайт Учи.ру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8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1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0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Сайт Учи.ру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64" y="3068960"/>
            <a:ext cx="5727135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29" y="908720"/>
            <a:ext cx="5091485" cy="381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10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5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Участие в онлайн олимпиадах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на международном портале дистанционных проектов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 английскому языку «АНГЛИУС»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6782"/>
            <a:ext cx="9144000" cy="50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5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5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Участие в онлайн олимпиадах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на международном портале дистанционных проектов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 английскому языку «АНГЛИУС»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131840" cy="4175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90" y="2708920"/>
            <a:ext cx="3111810" cy="4149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63" y="1615679"/>
            <a:ext cx="3358212" cy="44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9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5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Участие во Всероссийских дистанционных конкурсах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по английскому языку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718">
            <a:off x="-15307" y="1406497"/>
            <a:ext cx="3801163" cy="285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9077">
            <a:off x="5551651" y="929696"/>
            <a:ext cx="2853355" cy="380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59" y="2292761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5305" y="4046646"/>
            <a:ext cx="2409732" cy="3212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6008" y="4046645"/>
            <a:ext cx="2409731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Качество знаний обучающихся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 английскому языку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75833566"/>
              </p:ext>
            </p:extLst>
          </p:nvPr>
        </p:nvGraphicFramePr>
        <p:xfrm>
          <a:off x="323528" y="1397000"/>
          <a:ext cx="856895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198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87370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73014" y="287070"/>
            <a:ext cx="6863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Мотивация к изучению английского языка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0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60848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</a:rPr>
              <a:t>СПАСИБО </a:t>
            </a:r>
          </a:p>
          <a:p>
            <a:pPr algn="ctr"/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</a:rPr>
              <a:t>ЗА ВНИМАНИЕ!</a:t>
            </a:r>
            <a:endParaRPr lang="ru-RU" sz="8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5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1484784"/>
            <a:ext cx="835292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“Расскажи мне, и я забуду,</a:t>
            </a:r>
            <a:b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Покажи мне, и я запомню,</a:t>
            </a:r>
            <a:b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Дай мне попробовать, и я научусь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</a:p>
          <a:p>
            <a:endParaRPr lang="ru-RU" sz="4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ru-RU" sz="3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Древняя китайская пословица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4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886" y="548680"/>
            <a:ext cx="707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Ресурс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(образовательный) - запас, источник,  средство,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возможность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для осуществления процесса (образовательного)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0192" y="2493043"/>
            <a:ext cx="2520280" cy="2304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2510555"/>
            <a:ext cx="2520280" cy="2304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46" y="2555776"/>
            <a:ext cx="2520280" cy="23042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608004" y="1412776"/>
            <a:ext cx="0" cy="9361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88224" y="1412776"/>
            <a:ext cx="972108" cy="9361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564886" y="1412776"/>
            <a:ext cx="1134906" cy="9361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770" y="315016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Информационные образовательные ресурсы (ИОР)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315016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Электронные образовательные ресурсы (ЭОР)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8224" y="31158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Цифровые образовательные ресурсы (ЦОР)</a:t>
            </a:r>
          </a:p>
        </p:txBody>
      </p:sp>
    </p:spTree>
    <p:extLst>
      <p:ext uri="{BB962C8B-B14F-4D97-AF65-F5344CB8AC3E}">
        <p14:creationId xmlns:p14="http://schemas.microsoft.com/office/powerpoint/2010/main" val="287324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Информационные образовательные ресурсы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(ИОР)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486" y="1628800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- Печатные </a:t>
            </a: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издания</a:t>
            </a:r>
          </a:p>
          <a:p>
            <a:r>
              <a:rPr lang="ru-RU" alt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- Картографические </a:t>
            </a: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объекты на печатной основе</a:t>
            </a:r>
          </a:p>
          <a:p>
            <a:r>
              <a:rPr lang="ru-RU" alt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- Электронные </a:t>
            </a: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образовательные ресурсы</a:t>
            </a:r>
          </a:p>
          <a:p>
            <a:r>
              <a:rPr lang="ru-RU" alt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- Цифровые </a:t>
            </a: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образовательные ресурсы</a:t>
            </a:r>
          </a:p>
          <a:p>
            <a:r>
              <a:rPr lang="ru-RU" alt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- Интернет-ресурсы</a:t>
            </a:r>
            <a:endParaRPr lang="ru-RU" altLang="ru-RU" sz="3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999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Электронные образовательные ресурсы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(ЭОР)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315" y="1628800"/>
            <a:ext cx="925836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ЭОР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- это представленные в цифровой форме фотографии,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видеофрагменты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статические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 динамические модели,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объекты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виртуальной реальности и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интерактивного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моделирования,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картографические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материалы,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звукозаписи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символьные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объекты и деловая графика,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текстовые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документы и иные учебные 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материалы</a:t>
            </a:r>
          </a:p>
          <a:p>
            <a:pPr algn="ctr"/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электронные приложения), </a:t>
            </a:r>
            <a:endParaRPr lang="ru-RU" alt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необходимые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для организации учебного процесса. 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510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 Цифровые образовательные ресурсы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(ЦОР)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65" y="1628800"/>
            <a:ext cx="816460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ЦОР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образовательный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ресурс,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 собой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законченный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интерактивный мультимедиа продукт,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направленный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достижение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дидактической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или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определенных учебных задач.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522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8572"/>
            <a:ext cx="8706216" cy="48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20578"/>
            <a:ext cx="6480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Электронное приложение к учебнику В.П.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Кузовлева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5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20578"/>
            <a:ext cx="6480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Электронное приложение к учебнику В.П.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Кузовлева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8" y="1556791"/>
            <a:ext cx="8759070" cy="492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5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97" y="11663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60" y="2807550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691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217</Words>
  <Application>Microsoft Office PowerPoint</Application>
  <PresentationFormat>Экран (4:3)</PresentationFormat>
  <Paragraphs>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Использование ЭОР на уроках английского языка и во внеурочное время</vt:lpstr>
      <vt:lpstr>Презентация PowerPoint</vt:lpstr>
      <vt:lpstr>Презентация PowerPoint</vt:lpstr>
      <vt:lpstr>Информационные образовательные ресурсы (ИОР)</vt:lpstr>
      <vt:lpstr>         Электронные образовательные ресурсы (ЭОР)</vt:lpstr>
      <vt:lpstr>      Цифровые образовательные ресурсы (ЦОР)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Учи.ру</vt:lpstr>
      <vt:lpstr>Сайт Учи.ру</vt:lpstr>
      <vt:lpstr>Участие в онлайн олимпиадах              на международном портале дистанционных проектов  по английскому языку «АНГЛИУС»</vt:lpstr>
      <vt:lpstr>Участие в онлайн олимпиадах              на международном портале дистанционных проектов  по английскому языку «АНГЛИУС»</vt:lpstr>
      <vt:lpstr>              Участие во Всероссийских дистанционных конкурсах         по английскому языку</vt:lpstr>
      <vt:lpstr>Качество знаний обучающихся  по английскому языку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Ирина</cp:lastModifiedBy>
  <cp:revision>21</cp:revision>
  <dcterms:created xsi:type="dcterms:W3CDTF">2013-08-01T08:17:42Z</dcterms:created>
  <dcterms:modified xsi:type="dcterms:W3CDTF">2023-12-20T17:07:51Z</dcterms:modified>
</cp:coreProperties>
</file>