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88721"/>
            <a:ext cx="7766936" cy="4794068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Если хочешь строить мост,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Наблюдать движенье звезд,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управлять машиной в поле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Иль вести машину ввысь,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Хорошо работай в школе,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Добросовестно </a:t>
            </a:r>
            <a:r>
              <a:rPr lang="ru-RU" sz="4000" dirty="0">
                <a:solidFill>
                  <a:schemeClr val="tx1"/>
                </a:solidFill>
              </a:rPr>
              <a:t>учись.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err="1"/>
              <a:t>С.Маршак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584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перевести смешанное число в неправильную дробь?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66" y="2069148"/>
            <a:ext cx="4991765" cy="3743824"/>
          </a:xfrm>
        </p:spPr>
      </p:pic>
    </p:spTree>
    <p:extLst>
      <p:ext uri="{BB962C8B-B14F-4D97-AF65-F5344CB8AC3E}">
        <p14:creationId xmlns:p14="http://schemas.microsoft.com/office/powerpoint/2010/main" val="344392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Запишите в виде десятичной дроби и найдите частное этих чисел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4859" y="2294232"/>
            <a:ext cx="209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3</a:t>
            </a:r>
            <a:r>
              <a:rPr lang="ru-RU" dirty="0"/>
              <a:t> </a:t>
            </a:r>
            <a:r>
              <a:rPr lang="ru-RU" dirty="0" smtClean="0"/>
              <a:t> 3/5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488" y="2292389"/>
            <a:ext cx="499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46455" y="3237380"/>
            <a:ext cx="1146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</a:t>
            </a:r>
            <a:r>
              <a:rPr lang="ru-RU" dirty="0"/>
              <a:t> 1/5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47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89" y="1162594"/>
            <a:ext cx="6584458" cy="4253835"/>
          </a:xfrm>
        </p:spPr>
      </p:pic>
    </p:spTree>
    <p:extLst>
      <p:ext uri="{BB962C8B-B14F-4D97-AF65-F5344CB8AC3E}">
        <p14:creationId xmlns:p14="http://schemas.microsoft.com/office/powerpoint/2010/main" val="54603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1567543"/>
            <a:ext cx="5789469" cy="3451752"/>
          </a:xfrm>
        </p:spPr>
      </p:pic>
    </p:spTree>
    <p:extLst>
      <p:ext uri="{BB962C8B-B14F-4D97-AF65-F5344CB8AC3E}">
        <p14:creationId xmlns:p14="http://schemas.microsoft.com/office/powerpoint/2010/main" val="124729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836" y="975360"/>
            <a:ext cx="8596668" cy="722811"/>
          </a:xfrm>
        </p:spPr>
        <p:txBody>
          <a:bodyPr/>
          <a:lstStyle/>
          <a:p>
            <a:pPr algn="ctr"/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5231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Площадь прямоугольника 3  3/5 </a:t>
            </a:r>
            <a:r>
              <a:rPr lang="ru-RU" sz="2400" dirty="0" err="1" smtClean="0"/>
              <a:t>кв.м</a:t>
            </a:r>
            <a:r>
              <a:rPr lang="ru-RU" sz="2400" dirty="0" smtClean="0"/>
              <a:t>. Одна сторона равна 1  1/5 м. Найдите вторую сторону.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867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79417"/>
            <a:ext cx="8596668" cy="722811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Выполните действия:</a:t>
            </a:r>
          </a:p>
          <a:p>
            <a:pPr algn="ctr"/>
            <a:r>
              <a:rPr lang="ru-RU" dirty="0" smtClean="0"/>
              <a:t>1.Выполните деление:</a:t>
            </a:r>
          </a:p>
          <a:p>
            <a:pPr algn="ctr"/>
            <a:r>
              <a:rPr lang="ru-RU" dirty="0" smtClean="0"/>
              <a:t>А)</a:t>
            </a:r>
            <a:r>
              <a:rPr lang="ru-RU" sz="2400" dirty="0" smtClean="0"/>
              <a:t>1</a:t>
            </a:r>
            <a:r>
              <a:rPr lang="ru-RU" dirty="0" smtClean="0"/>
              <a:t>  1/3:8</a:t>
            </a:r>
          </a:p>
          <a:p>
            <a:pPr algn="ctr"/>
            <a:r>
              <a:rPr lang="ru-RU" dirty="0" smtClean="0"/>
              <a:t>Б) 28: </a:t>
            </a:r>
            <a:r>
              <a:rPr lang="ru-RU" sz="2400" dirty="0" smtClean="0"/>
              <a:t>6</a:t>
            </a:r>
            <a:r>
              <a:rPr lang="ru-RU" dirty="0" smtClean="0"/>
              <a:t>  3/5</a:t>
            </a:r>
          </a:p>
          <a:p>
            <a:pPr algn="ctr"/>
            <a:r>
              <a:rPr lang="ru-RU" dirty="0" smtClean="0"/>
              <a:t>2.Уменьшите </a:t>
            </a:r>
            <a:r>
              <a:rPr lang="ru-RU" sz="2000" dirty="0" smtClean="0"/>
              <a:t>11</a:t>
            </a:r>
            <a:r>
              <a:rPr lang="ru-RU" dirty="0" smtClean="0"/>
              <a:t> 13/17 в 400 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11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69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Решите задачи: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1.Какое </a:t>
            </a:r>
            <a:r>
              <a:rPr lang="ru-RU" dirty="0"/>
              <a:t>время затратит велосипедист, если расстояние  на путь от дома до пункта </a:t>
            </a:r>
            <a:r>
              <a:rPr lang="ru-RU" dirty="0"/>
              <a:t>А</a:t>
            </a:r>
            <a:r>
              <a:rPr lang="ru-RU" dirty="0" smtClean="0"/>
              <a:t>     </a:t>
            </a:r>
            <a:r>
              <a:rPr lang="ru-RU" dirty="0"/>
              <a:t>13   3/5 км, скорость в пути 9  3/5 км/ч ?</a:t>
            </a:r>
          </a:p>
          <a:p>
            <a:pPr>
              <a:lnSpc>
                <a:spcPct val="150000"/>
              </a:lnSpc>
            </a:pPr>
            <a:r>
              <a:rPr lang="ru-RU" dirty="0"/>
              <a:t>2.Сколько стоит 1 кг конфет, если за 2 1/5 кг заплатили 770 р.?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2625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112</Words>
  <Application>Microsoft Office PowerPoint</Application>
  <PresentationFormat>Широкоэкранный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Если хочешь строить мост, Наблюдать движенье звезд, управлять машиной в поле Иль вести машину ввысь, Хорошо работай в школе, Добросовестно учись. С.Маршак</vt:lpstr>
      <vt:lpstr>Как перевести смешанное число в неправильную дробь?</vt:lpstr>
      <vt:lpstr>Запишите в виде десятичной дроби и найдите частное этих чисел</vt:lpstr>
      <vt:lpstr>Презентация PowerPoint</vt:lpstr>
      <vt:lpstr>Презентация PowerPoint</vt:lpstr>
      <vt:lpstr>Решите задачу</vt:lpstr>
      <vt:lpstr>Самостоятельная работа</vt:lpstr>
      <vt:lpstr>Решите задачи: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хочешь строить мост, Наблюдать движенье звезд, управлять машиной в поле Иль вести машину ввысь, Хорошо работай в школе, Добросовестно учись. С.Маршак</dc:title>
  <dc:creator>Иван</dc:creator>
  <cp:lastModifiedBy>Иван</cp:lastModifiedBy>
  <cp:revision>11</cp:revision>
  <dcterms:created xsi:type="dcterms:W3CDTF">2023-12-26T14:10:48Z</dcterms:created>
  <dcterms:modified xsi:type="dcterms:W3CDTF">2023-12-26T17:29:23Z</dcterms:modified>
</cp:coreProperties>
</file>