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3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5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3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2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6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5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9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7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8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C606-24A2-4B95-8AEA-151CAAFC36AA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9FAE-B8D4-49E3-BB4E-E24C72DA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0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92697"/>
            <a:ext cx="6694512" cy="20882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Влияние синтетических моющих средств на зеленые водные растения.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332656"/>
            <a:ext cx="6347048" cy="61206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По назначению СМС можно разделить на семь групп: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1.Гигиеническая косметика</a:t>
            </a:r>
          </a:p>
          <a:p>
            <a:r>
              <a:rPr lang="ru-RU" dirty="0" smtClean="0"/>
              <a:t>2.Средства отбеливания , очищение ,ароматизации и снижение статического электричества для хлопчатобумажной и льняной </a:t>
            </a:r>
            <a:r>
              <a:rPr lang="ru-RU" dirty="0" err="1" smtClean="0"/>
              <a:t>ткани,а</a:t>
            </a:r>
            <a:r>
              <a:rPr lang="ru-RU" dirty="0" smtClean="0"/>
              <a:t> также шерстяной и шелковой.</a:t>
            </a:r>
          </a:p>
          <a:p>
            <a:r>
              <a:rPr lang="ru-RU" dirty="0" smtClean="0"/>
              <a:t>3.Чистящие средства для транспорта.</a:t>
            </a:r>
          </a:p>
          <a:p>
            <a:r>
              <a:rPr lang="ru-RU" dirty="0" smtClean="0"/>
              <a:t>4.Моющие средства для металлических предметов.</a:t>
            </a:r>
          </a:p>
          <a:p>
            <a:r>
              <a:rPr lang="ru-RU" dirty="0" smtClean="0"/>
              <a:t>5.Моющие средства для посуды.</a:t>
            </a:r>
          </a:p>
          <a:p>
            <a:r>
              <a:rPr lang="ru-RU" dirty="0" smtClean="0"/>
              <a:t>6.Моющие средства предназначенные для пищевой промышленности.</a:t>
            </a:r>
          </a:p>
          <a:p>
            <a:r>
              <a:rPr lang="ru-RU" dirty="0" smtClean="0"/>
              <a:t>7.Чистящие средства для повседневной уборки помещений.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548681"/>
            <a:ext cx="6707088" cy="28803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настоящее время объем производства порошкообразных средств </a:t>
            </a:r>
            <a:r>
              <a:rPr lang="ru-RU" dirty="0" err="1" smtClean="0"/>
              <a:t>состовляет</a:t>
            </a:r>
            <a:r>
              <a:rPr lang="ru-RU" dirty="0" smtClean="0"/>
              <a:t> около 80%.</a:t>
            </a:r>
          </a:p>
          <a:p>
            <a:r>
              <a:rPr lang="ru-RU" dirty="0" smtClean="0"/>
              <a:t>Менее распространенные моющие средства в таблетках.</a:t>
            </a:r>
          </a:p>
          <a:p>
            <a:r>
              <a:rPr lang="ru-RU" dirty="0" smtClean="0"/>
              <a:t>Жидкие СМС экономичнее в дозировании , не пылят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01008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 способу применения: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211144" cy="4569371"/>
          </a:xfrm>
        </p:spPr>
        <p:txBody>
          <a:bodyPr/>
          <a:lstStyle/>
          <a:p>
            <a:r>
              <a:rPr lang="ru-RU" dirty="0" smtClean="0"/>
              <a:t>Различают СМС с высоким пенообразованием и с пониженным пенообразованием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3744416" cy="29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 составу: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1"/>
            <a:ext cx="6995120" cy="2404864"/>
          </a:xfrm>
        </p:spPr>
        <p:txBody>
          <a:bodyPr/>
          <a:lstStyle/>
          <a:p>
            <a:r>
              <a:rPr lang="ru-RU" dirty="0" smtClean="0"/>
              <a:t>Они бывают </a:t>
            </a:r>
            <a:r>
              <a:rPr lang="ru-RU" dirty="0"/>
              <a:t>б</a:t>
            </a:r>
            <a:r>
              <a:rPr lang="ru-RU" dirty="0" smtClean="0"/>
              <a:t>ез перекисных соединений и биодобавок и с биодобавками , с перекисными соединениями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3456384" cy="29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620688"/>
            <a:ext cx="7067128" cy="5505475"/>
          </a:xfrm>
        </p:spPr>
        <p:txBody>
          <a:bodyPr/>
          <a:lstStyle/>
          <a:p>
            <a:r>
              <a:rPr lang="ru-RU" dirty="0" smtClean="0"/>
              <a:t>По ГОСТу предусматриваются требования к составу , внешнему виду ,показателям </a:t>
            </a:r>
            <a:r>
              <a:rPr lang="ru-RU" dirty="0" err="1" smtClean="0"/>
              <a:t>качетва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5073402" cy="333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4664"/>
            <a:ext cx="7211144" cy="5721499"/>
          </a:xfrm>
        </p:spPr>
        <p:txBody>
          <a:bodyPr/>
          <a:lstStyle/>
          <a:p>
            <a:r>
              <a:rPr lang="ru-RU" dirty="0" smtClean="0"/>
              <a:t>Был задан следующий вопрос :</a:t>
            </a:r>
          </a:p>
          <a:p>
            <a:r>
              <a:rPr lang="ru-RU" dirty="0" smtClean="0"/>
              <a:t>Знаете ли вы какое влияние оказывает СМС на окружающую среду?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Результат </a:t>
            </a:r>
            <a:r>
              <a:rPr lang="ru-RU" dirty="0" smtClean="0"/>
              <a:t>:20%-знает </a:t>
            </a:r>
          </a:p>
          <a:p>
            <a:r>
              <a:rPr lang="ru-RU" dirty="0" smtClean="0"/>
              <a:t>80% -не знает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3717032"/>
            <a:ext cx="4409277" cy="29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Экспериментальная часть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96752"/>
            <a:ext cx="7067128" cy="4464497"/>
          </a:xfrm>
        </p:spPr>
        <p:txBody>
          <a:bodyPr/>
          <a:lstStyle/>
          <a:p>
            <a:r>
              <a:rPr lang="ru-RU" dirty="0" smtClean="0"/>
              <a:t>Ход работы:</a:t>
            </a:r>
          </a:p>
          <a:p>
            <a:r>
              <a:rPr lang="ru-RU" dirty="0" smtClean="0"/>
              <a:t>1.Мы поместили листья гигрофилы иволистной в стакан с чистой водой и в стаканы с СМС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1048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365504" cy="5462067"/>
          </a:xfrm>
        </p:spPr>
        <p:txBody>
          <a:bodyPr/>
          <a:lstStyle/>
          <a:p>
            <a:r>
              <a:rPr lang="ru-RU" dirty="0" smtClean="0"/>
              <a:t>2.Через 20 минут проверили наши растения</a:t>
            </a:r>
          </a:p>
          <a:p>
            <a:r>
              <a:rPr lang="ru-RU" dirty="0" smtClean="0"/>
              <a:t>Пожелтели листья .Листья поменяли свою </a:t>
            </a:r>
            <a:r>
              <a:rPr lang="ru-RU" dirty="0" err="1" smtClean="0"/>
              <a:t>форму.Состояние</a:t>
            </a:r>
            <a:r>
              <a:rPr lang="ru-RU" dirty="0" smtClean="0"/>
              <a:t> листьев ухудшилось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9000"/>
            <a:ext cx="2250250" cy="3000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56536"/>
            <a:ext cx="1872208" cy="31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19256" cy="436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Поочередно рассмотрели микропрепараты листа водного растения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4869161"/>
            <a:ext cx="2736304" cy="50405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Микропрепарат водного растения в чистой воде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2664296" cy="19442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24128" y="4869160"/>
            <a:ext cx="2962672" cy="50405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Микропрепарат водного растения в воде с СМС. Клеточные стенки и хлоропласты частично разрушаются.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2428027" cy="1944216"/>
          </a:xfrm>
        </p:spPr>
      </p:pic>
    </p:spTree>
    <p:extLst>
      <p:ext uri="{BB962C8B-B14F-4D97-AF65-F5344CB8AC3E}">
        <p14:creationId xmlns:p14="http://schemas.microsoft.com/office/powerpoint/2010/main" val="41264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Очистка воды от СМС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355160" cy="4569371"/>
          </a:xfrm>
        </p:spPr>
        <p:txBody>
          <a:bodyPr/>
          <a:lstStyle/>
          <a:p>
            <a:r>
              <a:rPr lang="ru-RU" dirty="0" smtClean="0"/>
              <a:t>1.Мы налили в пробирку раствор СМС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16632"/>
            <a:ext cx="6048672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Цель</a:t>
            </a:r>
            <a:r>
              <a:rPr lang="ru-RU" dirty="0" err="1" smtClean="0"/>
              <a:t>:изучить</a:t>
            </a:r>
            <a:r>
              <a:rPr lang="ru-RU" dirty="0" smtClean="0"/>
              <a:t> влияние синтетических моющих средств на водные растения и познакомиться с методом очистки воды от них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/>
              <a:t>:1)Познакомиться с дополнительной литературой по данной теме</a:t>
            </a:r>
          </a:p>
          <a:p>
            <a:pPr marL="0" indent="0">
              <a:buNone/>
            </a:pPr>
            <a:r>
              <a:rPr lang="ru-RU" dirty="0" smtClean="0"/>
              <a:t>2)Изучить влияние абиотических факторов на растения</a:t>
            </a:r>
          </a:p>
          <a:p>
            <a:pPr marL="0" indent="0">
              <a:buNone/>
            </a:pPr>
            <a:r>
              <a:rPr lang="ru-RU" dirty="0" smtClean="0"/>
              <a:t>3)Провести опыты с растениями и синтетическими моющими средствами.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Гипотеза</a:t>
            </a:r>
            <a:r>
              <a:rPr lang="ru-RU" dirty="0" smtClean="0"/>
              <a:t>-синтетические моющие средства негативно влияют на водные растения.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9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20688"/>
            <a:ext cx="7283152" cy="5505475"/>
          </a:xfrm>
        </p:spPr>
        <p:txBody>
          <a:bodyPr/>
          <a:lstStyle/>
          <a:p>
            <a:r>
              <a:rPr lang="ru-RU" dirty="0" smtClean="0"/>
              <a:t>2.Добавили в пробирку с СМС сухую соль(хлорид натрия)</a:t>
            </a:r>
          </a:p>
          <a:p>
            <a:r>
              <a:rPr lang="ru-RU" dirty="0" smtClean="0"/>
              <a:t>3.Нагрели содержимое </a:t>
            </a:r>
            <a:r>
              <a:rPr lang="ru-RU" dirty="0" err="1" smtClean="0"/>
              <a:t>пробирки,осторожно</a:t>
            </a:r>
            <a:r>
              <a:rPr lang="ru-RU" dirty="0" smtClean="0"/>
              <a:t> поместив ее в пламя.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6992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499176" cy="5289451"/>
          </a:xfrm>
        </p:spPr>
        <p:txBody>
          <a:bodyPr/>
          <a:lstStyle/>
          <a:p>
            <a:r>
              <a:rPr lang="ru-RU" dirty="0" smtClean="0"/>
              <a:t>4.Отфильтровали содержимое пробирки.</a:t>
            </a:r>
          </a:p>
          <a:p>
            <a:r>
              <a:rPr lang="ru-RU" dirty="0" smtClean="0"/>
              <a:t>Фильтрат стал прозрачным .Это является  одним из метод очистки воды от СМС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3212976"/>
            <a:ext cx="2368911" cy="31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Вывод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4641379"/>
          </a:xfrm>
        </p:spPr>
        <p:txBody>
          <a:bodyPr/>
          <a:lstStyle/>
          <a:p>
            <a:r>
              <a:rPr lang="ru-RU" dirty="0" smtClean="0"/>
              <a:t>Под воздействием синтетических моющих средств в живых организмов возникает множество нарушений , разрушаются частично   клеточные стенки и хлоропласты , а также нарушается процесс фотосинтеза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6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620688"/>
            <a:ext cx="6491064" cy="55054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1.Посуду можно мыть обычным мылом</a:t>
            </a:r>
          </a:p>
          <a:p>
            <a:r>
              <a:rPr lang="ru-RU" dirty="0" smtClean="0"/>
              <a:t>2.Во время работы с СМС лучше использовать резиновые перчатки </a:t>
            </a:r>
          </a:p>
          <a:p>
            <a:r>
              <a:rPr lang="ru-RU" dirty="0" smtClean="0"/>
              <a:t>3.Категорически запрещено смешивать моющие средства </a:t>
            </a:r>
          </a:p>
          <a:p>
            <a:r>
              <a:rPr lang="ru-RU" dirty="0" smtClean="0"/>
              <a:t>4.Удалить жир можно с помощью сухой горчицы , разведенной в воде</a:t>
            </a:r>
          </a:p>
          <a:p>
            <a:r>
              <a:rPr lang="ru-RU" dirty="0" smtClean="0"/>
              <a:t>5.Можно использовать пищевую соду</a:t>
            </a:r>
          </a:p>
          <a:p>
            <a:r>
              <a:rPr lang="ru-RU" dirty="0" smtClean="0"/>
              <a:t>6.Неприятный запаха  чеснока , селедки и лука можно </a:t>
            </a:r>
            <a:r>
              <a:rPr lang="ru-RU" dirty="0" err="1" smtClean="0"/>
              <a:t>убрать,прокипятив</a:t>
            </a:r>
            <a:r>
              <a:rPr lang="ru-RU" dirty="0" smtClean="0"/>
              <a:t> воду с уксусом</a:t>
            </a:r>
          </a:p>
          <a:p>
            <a:r>
              <a:rPr lang="ru-RU" dirty="0" smtClean="0"/>
              <a:t>7.Тонкий слой накипи со стенок эмалированной посуды можно устранить , прокипятив в ней воду с уксусом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04665"/>
            <a:ext cx="7139136" cy="3744416"/>
          </a:xfrm>
        </p:spPr>
        <p:txBody>
          <a:bodyPr/>
          <a:lstStyle/>
          <a:p>
            <a:r>
              <a:rPr lang="ru-RU" dirty="0" smtClean="0"/>
              <a:t>Состав СМС бывает разным , но почти в каждом из них присутствуют поверхностно-активные вещества , предназначенные для улучшения смачивания , удаление загрязнителей и удерживания их в растворе.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41" y="3436733"/>
            <a:ext cx="3802732" cy="28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476672"/>
            <a:ext cx="7067128" cy="5649491"/>
          </a:xfrm>
        </p:spPr>
        <p:txBody>
          <a:bodyPr/>
          <a:lstStyle/>
          <a:p>
            <a:r>
              <a:rPr lang="ru-RU" dirty="0" smtClean="0"/>
              <a:t>СПАВ-это группа </a:t>
            </a:r>
            <a:r>
              <a:rPr lang="ru-RU" dirty="0" err="1" smtClean="0"/>
              <a:t>соединений,различных</a:t>
            </a:r>
            <a:r>
              <a:rPr lang="ru-RU" dirty="0" smtClean="0"/>
              <a:t> по своей </a:t>
            </a:r>
            <a:r>
              <a:rPr lang="ru-RU" dirty="0" err="1" smtClean="0"/>
              <a:t>структуре.Они</a:t>
            </a:r>
            <a:r>
              <a:rPr lang="ru-RU" dirty="0" smtClean="0"/>
              <a:t> способны адсорбироваться на поверхности раздела фаз.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4608512" cy="34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283152" cy="5721499"/>
          </a:xfrm>
        </p:spPr>
        <p:txBody>
          <a:bodyPr/>
          <a:lstStyle/>
          <a:p>
            <a:r>
              <a:rPr lang="ru-RU" dirty="0" smtClean="0"/>
              <a:t>СПАВ-могут накапливаться в донных отложениях и становиться источником вторичного загрязнения </a:t>
            </a:r>
            <a:r>
              <a:rPr lang="ru-RU" dirty="0" err="1" smtClean="0"/>
              <a:t>водоема.СМС</a:t>
            </a:r>
            <a:r>
              <a:rPr lang="ru-RU" dirty="0" smtClean="0"/>
              <a:t> и его компоненты наносят вред рыбам и другим гидробионтам.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6" y="3212976"/>
            <a:ext cx="4104456" cy="29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32656"/>
            <a:ext cx="6851104" cy="4536505"/>
          </a:xfrm>
        </p:spPr>
        <p:txBody>
          <a:bodyPr/>
          <a:lstStyle/>
          <a:p>
            <a:r>
              <a:rPr lang="ru-RU" dirty="0" smtClean="0"/>
              <a:t>Абиотические факторы среды –это комплекс условий внешней среды, оказывающих прямое или косвенное влияние на растения.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4824536" cy="29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10661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История создание синтетического моющего средства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484784"/>
            <a:ext cx="6563072" cy="38164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Считается , что варить мыло умели еще в 2800х годах до н.э. </a:t>
            </a:r>
          </a:p>
          <a:p>
            <a:r>
              <a:rPr lang="ru-RU" dirty="0" smtClean="0"/>
              <a:t>Во время Гомера пользовались песком</a:t>
            </a:r>
          </a:p>
          <a:p>
            <a:r>
              <a:rPr lang="ru-RU" dirty="0" smtClean="0"/>
              <a:t>У Египтян в качестве мыла использовалась специальная паста из пчелиного воска.</a:t>
            </a:r>
          </a:p>
          <a:p>
            <a:r>
              <a:rPr lang="ru-RU" dirty="0" smtClean="0"/>
              <a:t>Финикийцы изготавливали </a:t>
            </a:r>
            <a:r>
              <a:rPr lang="ru-RU" dirty="0"/>
              <a:t>е</a:t>
            </a:r>
            <a:r>
              <a:rPr lang="ru-RU" dirty="0" smtClean="0"/>
              <a:t>го из сала  и буковой золы.</a:t>
            </a:r>
          </a:p>
        </p:txBody>
      </p:sp>
    </p:spTree>
    <p:extLst>
      <p:ext uri="{BB962C8B-B14F-4D97-AF65-F5344CB8AC3E}">
        <p14:creationId xmlns:p14="http://schemas.microsoft.com/office/powerpoint/2010/main" val="19835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355160" cy="5505475"/>
          </a:xfrm>
        </p:spPr>
        <p:txBody>
          <a:bodyPr/>
          <a:lstStyle/>
          <a:p>
            <a:r>
              <a:rPr lang="ru-RU" dirty="0" smtClean="0"/>
              <a:t>Первое СМС появилось в 1916 году </a:t>
            </a:r>
          </a:p>
          <a:p>
            <a:r>
              <a:rPr lang="ru-RU" dirty="0" smtClean="0"/>
              <a:t>Изобретение немецкого химика Фрица Понтера предназначалось только для промышленного использования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96951"/>
            <a:ext cx="2232248" cy="3284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32651"/>
            <a:ext cx="3840558" cy="23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06613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Первое СМС появилось в 1916 году </a:t>
            </a:r>
            <a:br>
              <a:rPr lang="ru-RU" sz="2800" dirty="0"/>
            </a:br>
            <a:r>
              <a:rPr lang="ru-RU" sz="2800" dirty="0"/>
              <a:t>Изобретение немецкого химика Фрица Понтера предназначалось только для промышленного использования 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1"/>
            <a:ext cx="6707088" cy="190080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Любое моющие средство представляет собой химический раствор сложного состава ,следовательно является химическим загрязнителем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59" y="3645024"/>
            <a:ext cx="2376264" cy="3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584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Влияние синтетических моющих средств на зеленые водные растения.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создание синтетического моющего средства </vt:lpstr>
      <vt:lpstr>Презентация PowerPoint</vt:lpstr>
      <vt:lpstr>Первое СМС появилось в 1916 году  Изобретение немецкого химика Фрица Понтера предназначалось только для промышленного использования .</vt:lpstr>
      <vt:lpstr>Презентация PowerPoint</vt:lpstr>
      <vt:lpstr>Презентация PowerPoint</vt:lpstr>
      <vt:lpstr>По способу применения:</vt:lpstr>
      <vt:lpstr>По составу:</vt:lpstr>
      <vt:lpstr>Презентация PowerPoint</vt:lpstr>
      <vt:lpstr>Презентация PowerPoint</vt:lpstr>
      <vt:lpstr>Экспериментальная часть</vt:lpstr>
      <vt:lpstr>Презентация PowerPoint</vt:lpstr>
      <vt:lpstr>Поочередно рассмотрели микропрепараты листа водного растения </vt:lpstr>
      <vt:lpstr>Очистка воды от СМС</vt:lpstr>
      <vt:lpstr>Презентация PowerPoint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синтетических моющих средств на зеленые водные растения.</dc:title>
  <dc:creator>12345</dc:creator>
  <cp:lastModifiedBy>Nastya</cp:lastModifiedBy>
  <cp:revision>18</cp:revision>
  <dcterms:created xsi:type="dcterms:W3CDTF">2019-04-02T09:31:55Z</dcterms:created>
  <dcterms:modified xsi:type="dcterms:W3CDTF">2023-12-20T16:22:27Z</dcterms:modified>
</cp:coreProperties>
</file>