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57" r:id="rId4"/>
    <p:sldId id="258" r:id="rId5"/>
    <p:sldId id="272" r:id="rId6"/>
    <p:sldId id="277" r:id="rId7"/>
    <p:sldId id="270" r:id="rId8"/>
    <p:sldId id="261" r:id="rId9"/>
    <p:sldId id="263" r:id="rId10"/>
    <p:sldId id="264" r:id="rId11"/>
    <p:sldId id="281" r:id="rId12"/>
    <p:sldId id="265" r:id="rId13"/>
    <p:sldId id="266" r:id="rId14"/>
    <p:sldId id="259" r:id="rId15"/>
    <p:sldId id="280" r:id="rId16"/>
    <p:sldId id="268" r:id="rId17"/>
    <p:sldId id="274" r:id="rId18"/>
    <p:sldId id="273" r:id="rId19"/>
    <p:sldId id="275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5DDF8-4FC7-486F-8E31-9438DEE14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6FC5A0-543B-41CA-83CD-FB91A36A6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308373-273E-4343-87FA-83A2963A1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84B1C7-C60A-4DF1-9AC9-2A89FE77B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285408-40E6-4DCF-B737-BE9991AA5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150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A0D9F-7C39-434A-9542-34453B26F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751432-FCBB-41FE-9A2B-49B848A9F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42144C-F357-4297-A5D5-0EAB31176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96AB33-1D9C-4DA3-BC43-A8CDFF42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88D019-895F-46AC-A1AC-5882CE995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83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BADAA1-D371-43D5-9114-3FB3E6C13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4C5A2A-3159-4A3B-A57F-B6D458BE3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E040D4-16D3-4B5E-B57B-4E44B50C6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53AE-EA50-460E-8CD5-6E3EAF1D4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85A6D4-3E94-4581-BA6A-4932996A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621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49E0F9-5774-493B-BB6C-0F7100B3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8E9D47-410F-4CF4-9F5B-0CCD30FCB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D7ACC5-5C25-4B2F-A490-5C465079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4242B-B39A-4641-84B1-FB16AF23F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5DC31-89C3-4D09-BA9F-E33BA2C6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27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35B8C-5800-4A3D-8BEC-5AA61819D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527E58-0FD0-4252-B64E-B7DAE9AF9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8B7E0F-6118-4CD0-B04C-425DA39F0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2AD46-0A8E-4EB3-9496-9FD6B547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7D989B-6DC5-411D-BDF4-E8764AAE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664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06B5C-615A-4F85-8267-23AF97ED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CF484-26D9-40F1-97AC-CB87A3B25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ABB129-0297-40B9-9BB0-602DC43E0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62316D-6ADA-4DCA-91F1-F7308C267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2DC8FB-ACE4-4937-B537-A0F4CAEA7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0398DA-1B96-4FDE-89E0-DE74DE95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96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45457-A8C0-46D6-885D-9E3F151FE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17AAD4-8E1A-4493-BEAE-237A576C5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5F1832-04E8-499B-B76C-FD30814C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9F0050-E5A0-4B87-BD60-A9A875015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CF53E3-2DD0-426B-8D37-98919029F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781D831-E4E9-4139-98E0-4D33F08FD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955D14-CDEF-414D-9E57-39077A3F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ED8694-880D-4F1E-8B96-7E14FDA2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3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8FFB0-4F61-49AC-83F1-91BF346B1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FB576A-C4D2-443A-BA2C-8CFC6268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D6902D-0182-4B30-8652-8AB7E871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B6CA74-4F54-43BF-9524-4D6F9A767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11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BB7273-4DDE-4C29-B5EB-57FBDA5E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13C169-B68A-4E93-8084-236ADB0F2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5FF04A-3153-4605-AF26-60A476CE6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356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D2A3E-E6CA-45AB-99EF-13B110D76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7ABEE3-7175-4551-BADD-90E300B51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F4D42-1ED2-42CC-988D-FE1D6C45A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291970-A58C-4477-8E9D-08D82139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6073CB0-A708-4C6F-B57F-46FB9939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71B3B1-D8F0-4723-A944-86E8DA7C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050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87C58-3D8B-466E-86C8-AEE2470F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4941F5-6808-41BC-BD74-0E654866C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66A7E8-C50F-4913-8292-375CEFD4E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2EEA73-5793-4EDB-A635-09B5BDE85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53D9E2-1A06-47BB-BD5D-AF5A526A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29ADC-5866-42E5-8DB9-D1D65178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92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8410A3-D5E4-47AF-B64B-F90633FB7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296719-2F20-4A3F-B6A9-31080C061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D66B0E-4B86-4574-B93E-AD5FC525C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80123-56ED-4D23-B8D6-7EF99B9DEC6B}" type="datetimeFigureOut">
              <a:rPr lang="ru-RU" smtClean="0"/>
              <a:t>19.12.2023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5B975C-DC53-4B08-A9EF-52B100207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375AE7-9414-4895-B8F4-0CA1F2329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91271-679B-471B-8D48-3A7C75F60E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88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1A664E-2365-4C5D-B950-C1BD7E1D2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80" y="335280"/>
            <a:ext cx="10647680" cy="61569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19D26-788A-4894-93A9-3170F8A21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2160" y="1122363"/>
            <a:ext cx="7355840" cy="19357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ВЛАДИКАВКАЗ – ГОРОД         ВОИНСКОЙ СЛАВЫ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5E5C50-91FB-4742-A627-5FDB390DA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160" y="4460240"/>
            <a:ext cx="6847840" cy="1757680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УРОКУ ИСТОРИИ РОДНОГО КРАЯ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ЦАРИКАЕВА ТАТЬЯНА МАИРБЕКОВНА,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9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4772A-A737-4597-92F4-BCE8B412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03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       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Красноармеец у поймы реки Терек возле Суннитской мечети              </a:t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Орджоникидзе, 1942 г.</a:t>
            </a:r>
            <a:endParaRPr lang="ru-RU" sz="27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1E3D08-9795-4FAA-8509-54FC35409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75" y="1367162"/>
            <a:ext cx="7652550" cy="48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90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C09079-278F-4048-B6FA-E046B5FA7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670" y="538480"/>
            <a:ext cx="8687130" cy="57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85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84ABAEF-F185-4942-AF51-ECEA11420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256212" cy="530225"/>
          </a:xfrm>
        </p:spPr>
        <p:txBody>
          <a:bodyPr>
            <a:normAutofit/>
          </a:bodyPr>
          <a:lstStyle/>
          <a:p>
            <a:r>
              <a:rPr lang="ru-RU" sz="2800" dirty="0"/>
              <a:t> 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и Иван Остапенко</a:t>
            </a:r>
            <a:endParaRPr lang="ru-RU" sz="1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B2C5A5A4-F717-4607-9BA1-AB48E72A1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152" y="1104033"/>
            <a:ext cx="4454235" cy="4757017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ноября 1942 года, отражая яростные атаки противника на подступах к городу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Орджоникидже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селения Новая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Саниба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комсомольцы братья-бронебойщики из 10-й гвардейской стрелковой бригады (9-я армия, Закавказский фронт) - заместитель командира отделения ПТР гвардии младший сержант Дмитрий Остапенко и гвардии красноармеец Иван Остапенко в одном бою подбили из ПТР двадцать (!) фашистских танков: Дмитрий - тринадцать, а Иван - семь.</a:t>
            </a:r>
          </a:p>
          <a:p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DFF53D07-9439-447C-90AC-911FF192B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43891"/>
            <a:ext cx="4343400" cy="4525097"/>
          </a:xfrm>
        </p:spPr>
        <p:txBody>
          <a:bodyPr/>
          <a:lstStyle/>
          <a:p>
            <a:r>
              <a:rPr lang="ru-RU" dirty="0"/>
              <a:t> 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79A2CDE-7163-438C-A25E-13F7944F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104034"/>
            <a:ext cx="6061364" cy="496425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0857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38A83-9EB7-489A-A91F-96F8D5EC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636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                     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налево: Дмитрий Остапенко, Иван Остапенко, </a:t>
            </a:r>
            <a:b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бывший пулемётчик </a:t>
            </a:r>
            <a:r>
              <a:rPr lang="ru-RU" sz="27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Портянкин</a:t>
            </a:r>
            <a:r>
              <a:rPr lang="ru-RU" sz="27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1965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79BD1C-073A-4BD6-8586-500928192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6053" y="1191492"/>
            <a:ext cx="67913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1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A0B7D4C-AB32-42F4-9F10-87D1759D1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15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Памятник Герою Советского Союза Петру Барбашову – командиру    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отделения 34-го мотострелкового полка, 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закрывшему собой 9 ноября 1942 года амбразуру вражеского дзота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1A5188-8532-45D5-94CD-92687B45D82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427018" y="1597982"/>
            <a:ext cx="3629892" cy="48948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BF6ABF-5998-430B-B6B0-D01F2CC4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1597981"/>
            <a:ext cx="3948545" cy="48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0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70721E8-3DE1-4843-910F-72F987CD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918" y="325120"/>
            <a:ext cx="4876802" cy="154432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воинам, павшим смертью храбрых в боях за оборону г. Орджоникидзе в годы ВОВ и умершим в госпиталях от тяжелых ранений. Проспект Коста, у Вечного огня.</a:t>
            </a:r>
            <a:b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A528D21-5CD4-42B0-957D-731715651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4201" y="2057400"/>
            <a:ext cx="2326639" cy="396239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AEE8907E-225A-4145-A2F4-D9473190C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71039" y="2057400"/>
            <a:ext cx="4876801" cy="41808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3ED216-E1E1-4DDA-AAAD-B791CAE43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9918" y="1761489"/>
            <a:ext cx="5019042" cy="45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0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9F4BE-96EE-4A35-B8B0-7902EADAA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408" y="177553"/>
            <a:ext cx="10303275" cy="630315"/>
          </a:xfrm>
        </p:spPr>
        <p:txBody>
          <a:bodyPr>
            <a:noAutofit/>
          </a:bodyPr>
          <a:lstStyle/>
          <a:p>
            <a:br>
              <a:rPr lang="ru-RU" sz="2400" dirty="0"/>
            </a:b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     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Хаджи-Умар Мамсуров                           Исса Алекса́ндрович Плиев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9DF5A16-766B-4091-A282-1F699A103B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612" t="2360" r="1363"/>
          <a:stretch/>
        </p:blipFill>
        <p:spPr>
          <a:xfrm>
            <a:off x="6915706" y="1109709"/>
            <a:ext cx="3941684" cy="540234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C74310-0A53-40EF-8C1E-B17C142465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4730" t="4385" r="5455" b="2256"/>
          <a:stretch/>
        </p:blipFill>
        <p:spPr>
          <a:xfrm>
            <a:off x="1113408" y="1109709"/>
            <a:ext cx="4080030" cy="526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22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59AFBC-6C9F-4B54-96E6-C46520E41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71" y="1503680"/>
            <a:ext cx="5838129" cy="372872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899F89-75C5-4F0C-9949-E3C86FF4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40" y="365125"/>
            <a:ext cx="10398760" cy="113855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Трудовой подвиг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E44EBC-5DC0-4EE3-8097-C20BB03B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360" y="1503680"/>
            <a:ext cx="5035489" cy="372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D0E442-9B5D-4447-BAF4-8C5F7CBDC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20" y="1727200"/>
            <a:ext cx="5476240" cy="414528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C4C3F0-5422-41C0-9A6B-E0BBCF023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79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Труженики тыла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E3B13A-8419-4295-BD82-D27A0745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1727200"/>
            <a:ext cx="547624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70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8E04D0-B1C3-4C5E-A261-E65A4F739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161" y="1788158"/>
            <a:ext cx="5358638" cy="3771802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FD25487-6A9D-417E-8D70-0AF76604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240"/>
            <a:ext cx="10515600" cy="8839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Прифронтовой Орджоникидзе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002E76-B7A7-4CE9-B01F-A060916D1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1" y="1788160"/>
            <a:ext cx="5622799" cy="37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A9133DB-D0AA-4142-9176-B7FD7AB36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8" y="392834"/>
            <a:ext cx="10515600" cy="74323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Славы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 30-летию сокрушительного разгрома немецко-фашистских войск в г. Орджоникидзе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EC067-A5E3-4030-BE7A-8107A05BF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96" t="1623" r="1454" b="2663"/>
          <a:stretch/>
        </p:blipFill>
        <p:spPr>
          <a:xfrm>
            <a:off x="1905000" y="1259840"/>
            <a:ext cx="8646160" cy="5039359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551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42689-8A2F-4E67-B5AE-D84C26850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763" y="1025236"/>
            <a:ext cx="8255716" cy="25769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1221DF-DA4B-4B27-AA54-812580D51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218" y="3144982"/>
            <a:ext cx="8255716" cy="23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4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5CE02-9B91-49B0-8A4E-EC7B060F0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Немецкие танки в предгорьях Кавказа  1942 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A760B3-1C2C-4946-B398-EE61E6DB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459" y="1220680"/>
            <a:ext cx="7883371" cy="496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7C236A-E458-4D44-8D86-3CF588A2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239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/>
              <a:t>                   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Осетия была одной из стратегических целей               </a:t>
            </a:r>
            <a:b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гитлеровской Германии на Северном Кавказе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7708D51-3DF8-46F8-B003-60F3A97491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049" y="1825625"/>
            <a:ext cx="5442751" cy="4351338"/>
          </a:xfrm>
          <a:prstGeom prst="rect">
            <a:avLst/>
          </a:pr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58DB5D45-2FDE-4EB8-B5AF-CDB0A58FE2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70937" y="1825625"/>
            <a:ext cx="488286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80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0AB669-2850-43A0-959D-168B006F0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052" y="1246909"/>
            <a:ext cx="9695895" cy="498521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119051F-0A4B-4B33-9476-B5A044FA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1784"/>
          </a:xfrm>
        </p:spPr>
        <p:txBody>
          <a:bodyPr>
            <a:normAutofit/>
          </a:bodyPr>
          <a:lstStyle/>
          <a:p>
            <a:r>
              <a:rPr lang="ru-RU" sz="2800" dirty="0"/>
              <a:t>                    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Монумент защитников «Эльхотовских ворот»</a:t>
            </a:r>
          </a:p>
        </p:txBody>
      </p:sp>
    </p:spTree>
    <p:extLst>
      <p:ext uri="{BB962C8B-B14F-4D97-AF65-F5344CB8AC3E}">
        <p14:creationId xmlns:p14="http://schemas.microsoft.com/office/powerpoint/2010/main" val="3552043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A025A1-949D-49FE-9374-FD3B185F2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913" y="612559"/>
            <a:ext cx="9146173" cy="56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68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ADA2D2-1C1F-4673-9D5A-8BB87B4E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48" y="861135"/>
            <a:ext cx="8993079" cy="51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D7C970-D2D0-4F67-AA16-73B431BC8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320" y="690880"/>
            <a:ext cx="859536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36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CF708-1B1B-44F7-A183-582469AB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173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           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Бойцы РККА на позиции возле суннитской мечети                </a:t>
            </a:r>
            <a:b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Орджоникидзе, 1942 г.</a:t>
            </a:r>
            <a:endParaRPr lang="ru-RU" sz="24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5A77CD-9670-4F85-BD95-A736D1F29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568" y="1730891"/>
            <a:ext cx="7249496" cy="43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29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264</Words>
  <Application>Microsoft Office PowerPoint</Application>
  <PresentationFormat>Широкоэкранный</PresentationFormat>
  <Paragraphs>21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  ВЛАДИКАВКАЗ – ГОРОД         ВОИНСКОЙ СЛАВЫ</vt:lpstr>
      <vt:lpstr>                                                             Монумент Славы  посвящён 30-летию сокрушительного разгрома немецко-фашистских войск в г. Орджоникидзе</vt:lpstr>
      <vt:lpstr>                  Немецкие танки в предгорьях Кавказа  1942 г</vt:lpstr>
      <vt:lpstr>                    Северная Осетия была одной из стратегических целей                               гитлеровской Германии на Северном Кавказе </vt:lpstr>
      <vt:lpstr>                    Монумент защитников «Эльхотовских ворот»</vt:lpstr>
      <vt:lpstr>Презентация PowerPoint</vt:lpstr>
      <vt:lpstr>Презентация PowerPoint</vt:lpstr>
      <vt:lpstr>Презентация PowerPoint</vt:lpstr>
      <vt:lpstr>             Бойцы РККА на позиции возле суннитской мечети                                                            Орджоникидзе, 1942 г.</vt:lpstr>
      <vt:lpstr>       Красноармеец у поймы реки Терек возле Суннитской мечети                                                       Орджоникидзе, 1942 г.</vt:lpstr>
      <vt:lpstr>Презентация PowerPoint</vt:lpstr>
      <vt:lpstr> Дмитрий и Иван Остапенко</vt:lpstr>
      <vt:lpstr>                     Справа налево: Дмитрий Остапенко, Иван Остапенко,                                   бывший пулемётчик Портянкин, 1965 год</vt:lpstr>
      <vt:lpstr>     Памятник Герою Советского Союза Петру Барбашову – командиру                                     отделения 34-го мотострелкового полка,       закрывшему собой 9 ноября 1942 года амбразуру вражеского дзота</vt:lpstr>
      <vt:lpstr>Памятник воинам, павшим смертью храбрых в боях за оборону г. Орджоникидзе в годы ВОВ и умершим в госпиталях от тяжелых ранений. Проспект Коста, у Вечного огня. </vt:lpstr>
      <vt:lpstr>       Хаджи-Умар Мамсуров                           Исса Алекса́ндрович Плиев</vt:lpstr>
      <vt:lpstr>                                         Трудовой подвиг</vt:lpstr>
      <vt:lpstr>                                          Труженики тыла</vt:lpstr>
      <vt:lpstr>                              Прифронтовой Орджоникидзе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Игорь</dc:creator>
  <cp:lastModifiedBy>Игорь</cp:lastModifiedBy>
  <cp:revision>4</cp:revision>
  <dcterms:created xsi:type="dcterms:W3CDTF">2023-12-03T12:28:16Z</dcterms:created>
  <dcterms:modified xsi:type="dcterms:W3CDTF">2023-12-19T18:59:18Z</dcterms:modified>
</cp:coreProperties>
</file>