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4680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4680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6971DF8-BF1D-41FB-9769-B1195DBCC379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26BA5-595B-4164-BF50-81698F85D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165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26BA5-595B-4164-BF50-81698F85DAA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71DF8-BF1D-41FB-9769-B1195DBCC379}" type="datetimeFigureOut">
              <a:rPr lang="ru-RU" smtClean="0"/>
              <a:t>28.11.2023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41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26BA5-595B-4164-BF50-81698F85DAA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71DF8-BF1D-41FB-9769-B1195DBCC379}" type="datetimeFigureOut">
              <a:rPr lang="ru-RU" smtClean="0"/>
              <a:t>28.11.2023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364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26BA5-595B-4164-BF50-81698F85DA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71DF8-BF1D-41FB-9769-B1195DBCC379}" type="datetimeFigureOut">
              <a:rPr lang="ru-RU" smtClean="0"/>
              <a:t>28.11.2023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845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26BA5-595B-4164-BF50-81698F85DAA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71DF8-BF1D-41FB-9769-B1195DBCC379}" type="datetimeFigureOut">
              <a:rPr lang="ru-RU" smtClean="0"/>
              <a:t>28.11.2023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527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26BA5-595B-4164-BF50-81698F85DA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71DF8-BF1D-41FB-9769-B1195DBCC379}" type="datetimeFigureOut">
              <a:rPr lang="ru-RU" smtClean="0"/>
              <a:t>28.11.2023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613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26BA5-595B-4164-BF50-81698F85DAA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71DF8-BF1D-41FB-9769-B1195DBCC379}" type="datetimeFigureOut">
              <a:rPr lang="ru-RU" smtClean="0"/>
              <a:t>28.11.2023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40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26BA5-595B-4164-BF50-81698F85DAA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71DF8-BF1D-41FB-9769-B1195DBCC379}" type="datetimeFigureOut">
              <a:rPr lang="ru-RU" smtClean="0"/>
              <a:t>28.11.2023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52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26BA5-595B-4164-BF50-81698F85DAA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71DF8-BF1D-41FB-9769-B1195DBCC379}" type="datetimeFigureOut">
              <a:rPr lang="ru-RU" smtClean="0"/>
              <a:t>28.11.2023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22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26BA5-595B-4164-BF50-81698F85DAA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71DF8-BF1D-41FB-9769-B1195DBCC379}" type="datetimeFigureOut">
              <a:rPr lang="ru-RU" smtClean="0"/>
              <a:t>28.11.2023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6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26BA5-595B-4164-BF50-81698F85DAA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71DF8-BF1D-41FB-9769-B1195DBCC379}" type="datetimeFigureOut">
              <a:rPr lang="ru-RU" smtClean="0"/>
              <a:t>28.11.2023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68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26BA5-595B-4164-BF50-81698F85DAA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71DF8-BF1D-41FB-9769-B1195DBCC379}" type="datetimeFigureOut">
              <a:rPr lang="ru-RU" smtClean="0"/>
              <a:t>28.11.2023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69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26BA5-595B-4164-BF50-81698F85DAA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71DF8-BF1D-41FB-9769-B1195DBCC379}" type="datetimeFigureOut">
              <a:rPr lang="ru-RU" smtClean="0"/>
              <a:t>28.11.2023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1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26BA5-595B-4164-BF50-81698F85DAA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71DF8-BF1D-41FB-9769-B1195DBCC379}" type="datetimeFigureOut">
              <a:rPr lang="ru-RU" smtClean="0"/>
              <a:t>28.11.2023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13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26BA5-595B-4164-BF50-81698F85DAA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71DF8-BF1D-41FB-9769-B1195DBCC379}" type="datetimeFigureOut">
              <a:rPr lang="ru-RU" smtClean="0"/>
              <a:t>28.11.2023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9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DEA26BA5-595B-4164-BF50-81698F85DAAC}" type="slidenum">
              <a:rPr lang="ru-RU" smtClean="0"/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77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36971DF8-BF1D-41FB-9769-B1195DBCC379}" type="datetimeFigureOut">
              <a:rPr lang="ru-RU" smtClean="0"/>
              <a:t>28.11.2023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3886200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«Найди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четвертое лишнее».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Лучше друг верный, чем камень драгоценный.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Верный друг лучше сотни слуг.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Верность присяге прибавит отваги.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Предательством счастья не сыщешь.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698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764704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1 группа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«Белая шляпа объективного наблюдателя»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(участники этой группы оперируют только фактами)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12" y="1164195"/>
            <a:ext cx="1477888" cy="120032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971600" y="1844824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фрагмент «Осада Дубно»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Чем заняты запорожцы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во время осады города?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Что подмечает автор в поведении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Андрия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https://avatars.mds.yandex.net/i?id=8e7b98d8b9f3c47140837720a90b02e7_l-5228182-images-thumbs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13332"/>
            <a:ext cx="4500865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05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2  группа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«Жёлтая шляпа оптимиста»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(участники  группы выделяют только позитивные стороны для аргументирования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фрагмент  «Июльская ночь»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10583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Подумайте, как раскрывается характер 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Андрия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в этом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эпизоде?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68771"/>
            <a:ext cx="2016224" cy="1116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ages.wallpaperscraft.ru/image/single/zvezdnoe_nebo_noch_blesk_115837_3840x24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21088"/>
            <a:ext cx="3418304" cy="2112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27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3 группа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«Красная шляпа эмоционального наблюдателя»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(участники этой группы  высказывают только эмоциональное восприятие заданной ситуации)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1580" y="258261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фрагмент «Встреча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Андрия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татаркой»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140968"/>
            <a:ext cx="6471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Какие чувства испытывает герой, отправляясь в осаждённый город?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Каково ваше отношение к поступку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Андрия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Разве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плохо, что он пожалел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голодающих и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отнес хлеб?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46366"/>
            <a:ext cx="1080120" cy="1187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roizen.ru/spectator/tarasbulba/massmeeting/images/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374" y="4005064"/>
            <a:ext cx="2664296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1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4 группа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«Чёрная шляпа пессимиста»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(участники этой группы подмечают только отрицательные моменты, анализируют риски)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36712"/>
            <a:ext cx="1584176" cy="10563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2276872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фрагмент «В осажденном  городе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Что более всего поразило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Андрия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в городе ?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Как  встреча с полячкой  повлияла на судьбу героя?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avatars.dzeninfra.ru/get-zen_doc/9884063/pub_64aa96d6a0b0721628e0e4a7_64aa9d1aa0b0721628ebc13f/scale_12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557" y="4101278"/>
            <a:ext cx="3542891" cy="2352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998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54850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5 группа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«Синяя шляпа философа»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(участники этой группы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обобщают и анализируют полученную информацию,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заполняют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схему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067" y="856006"/>
            <a:ext cx="1767438" cy="9673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979712" y="2195572"/>
            <a:ext cx="4680000" cy="369332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/>
              <a:t>Является ли </a:t>
            </a:r>
            <a:r>
              <a:rPr lang="ru-RU" b="1" i="1" dirty="0" err="1"/>
              <a:t>Андрий</a:t>
            </a:r>
            <a:r>
              <a:rPr lang="ru-RU" b="1" i="1" dirty="0"/>
              <a:t> предателем?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2852936"/>
            <a:ext cx="4680000" cy="646331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i="1" dirty="0"/>
              <a:t>1 фрагмент «Осада Дубно», </a:t>
            </a:r>
            <a:r>
              <a:rPr lang="ru-RU" b="1" i="1" dirty="0" smtClean="0"/>
              <a:t> 2 фрагмент  </a:t>
            </a:r>
            <a:r>
              <a:rPr lang="ru-RU" b="1" i="1" dirty="0"/>
              <a:t>«Июльская ночь»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3717032"/>
            <a:ext cx="4680000" cy="646331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i="1" dirty="0"/>
              <a:t>3 фрагмент «Встреча </a:t>
            </a:r>
            <a:r>
              <a:rPr lang="ru-RU" b="1" i="1" dirty="0" err="1"/>
              <a:t>Андрия</a:t>
            </a:r>
            <a:r>
              <a:rPr lang="ru-RU" b="1" i="1" dirty="0"/>
              <a:t> с татаркой»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4676854"/>
            <a:ext cx="4680000" cy="369332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/>
              <a:t>4 фрагмент «Осажденный город»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62588" y="5350756"/>
            <a:ext cx="4680000" cy="646331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i="1" dirty="0"/>
              <a:t>Осуждает автор поступок героя или оправдывает его</a:t>
            </a:r>
            <a:r>
              <a:rPr lang="ru-RU" b="1" i="1" dirty="0" smtClean="0"/>
              <a:t>?</a:t>
            </a:r>
            <a:r>
              <a:rPr lang="ru-RU" dirty="0"/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724" y="6361449"/>
            <a:ext cx="1079976" cy="369332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r>
              <a:rPr lang="ru-RU" b="1" dirty="0"/>
              <a:t>ВЫВОД</a:t>
            </a:r>
          </a:p>
        </p:txBody>
      </p:sp>
      <p:cxnSp>
        <p:nvCxnSpPr>
          <p:cNvPr id="13" name="Прямая со стрелкой 12"/>
          <p:cNvCxnSpPr>
            <a:stCxn id="4" idx="2"/>
            <a:endCxn id="5" idx="0"/>
          </p:cNvCxnSpPr>
          <p:nvPr/>
        </p:nvCxnSpPr>
        <p:spPr>
          <a:xfrm>
            <a:off x="4319712" y="2564904"/>
            <a:ext cx="0" cy="288032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2"/>
            <a:endCxn id="6" idx="0"/>
          </p:cNvCxnSpPr>
          <p:nvPr/>
        </p:nvCxnSpPr>
        <p:spPr>
          <a:xfrm>
            <a:off x="4319712" y="3499267"/>
            <a:ext cx="0" cy="217765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2"/>
            <a:endCxn id="7" idx="0"/>
          </p:cNvCxnSpPr>
          <p:nvPr/>
        </p:nvCxnSpPr>
        <p:spPr>
          <a:xfrm>
            <a:off x="4319712" y="4363363"/>
            <a:ext cx="0" cy="313491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8" idx="0"/>
          </p:cNvCxnSpPr>
          <p:nvPr/>
        </p:nvCxnSpPr>
        <p:spPr>
          <a:xfrm>
            <a:off x="4299682" y="5046186"/>
            <a:ext cx="2906" cy="30457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8" idx="2"/>
            <a:endCxn id="9" idx="0"/>
          </p:cNvCxnSpPr>
          <p:nvPr/>
        </p:nvCxnSpPr>
        <p:spPr>
          <a:xfrm>
            <a:off x="4302588" y="5997087"/>
            <a:ext cx="17124" cy="364362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12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Многим из нас в душе всё же жаль </a:t>
            </a:r>
            <a:r>
              <a:rPr lang="ru-RU" sz="2400" b="1" i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Андрия</a:t>
            </a:r>
            <a:r>
              <a:rPr lang="ru-RU" sz="24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Его влекла красота, «его чувства были более развиты». А это ценности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мирной</a:t>
            </a:r>
            <a:r>
              <a:rPr lang="ru-RU" sz="24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военной </a:t>
            </a:r>
            <a:r>
              <a:rPr lang="ru-RU" sz="24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жизни.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Поступок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Андрия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– это его выбор. Личный выбор, ставший трагедией.</a:t>
            </a:r>
          </a:p>
        </p:txBody>
      </p:sp>
      <p:pic>
        <p:nvPicPr>
          <p:cNvPr id="3" name="Рисунок 2" descr="https://www.slavmir.tv/upload/medialibrary/889/Taras-Bulba-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01008"/>
            <a:ext cx="5040560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106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6 группа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«Зелёная шляпа творческая»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(участники этой группы составляют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7115"/>
            <a:ext cx="2195736" cy="12893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755576" y="1686467"/>
            <a:ext cx="75608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Правила написания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первая строка - 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одно слово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обычно существительное, отражающее тему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вторая строка - 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два слова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прилагательные, описывающие основную мысль;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третья строка - 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три слова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глаголы, описывающие действия в рамках темы;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четвёртая строка - 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фраза из нескольких (обычно четырёх) слов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показывающая отношение к теме; таким предложением может быть крылатое выражение,  пословица или составленная самим учащимся фраза в контексте с темой.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пятая строка - 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слово-резюме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связанное с первым, которое  отражает сущность темы и выражает личное отношение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пишущего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теме.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567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урока: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1.Выяснить, чем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интересен характер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Андрия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2.Понять причины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низкого поступка.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3.Выяснить, как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относится к поступку героя: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осуждает  или оправдывает его?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m.media-amazon.com/images/M/MV5BZmRjNTFhNzgtMzc3Yy00MTMyLWEyYmMtMzdkNTA4NmQwMzZkXkEyXkFqcGdeQXVyMzY1MzQyOTY@._V1_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2"/>
          <a:stretch/>
        </p:blipFill>
        <p:spPr bwMode="auto">
          <a:xfrm>
            <a:off x="5004048" y="3241964"/>
            <a:ext cx="2592288" cy="3211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72238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Рефлексия.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Удалось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 автору создать неоднозначный характер героя?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Все ли задачи урока решены?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Что показалось самым трудным?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711302"/>
            <a:ext cx="4485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Заполнение листа самооценки.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35247" y="3170734"/>
            <a:ext cx="39247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Оцени урок знаком «+»: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142127"/>
              </p:ext>
            </p:extLst>
          </p:nvPr>
        </p:nvGraphicFramePr>
        <p:xfrm>
          <a:off x="3347864" y="3717032"/>
          <a:ext cx="2125846" cy="2492868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762937"/>
                <a:gridCol w="362909"/>
              </a:tblGrid>
              <a:tr h="603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Урок полезен, все понятно.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70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Лишь кое-что чуть-чуть неясно.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593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Еще придется потрудиться.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593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Да, трудно все-таки учиться!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4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7. Домашнее задание.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Вспомните пословицу, с которой мы начали урок. (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Предательством счастья не сыщешь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Поразмышляйте  дома над смыслом пословицы и напишите небольшое (50 -70 слов) сочинение - рассуждение на тему «Можно ли построить своё счастье на предательстве?».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Приведите в сочинении  пример - аргумент  (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желанию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2 примера – аргумента) из повести Н. В. Гоголя «Тарас Бульба».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cdn.img-gorod.ru/nomenclature/26/416/26416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61048"/>
            <a:ext cx="20882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119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Предательство 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низкий поступок,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нарушение верности кому- либо или неисполнение долга перед кем - либо.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(Википедия)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Предательство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ср. Предательское поведение, вероломство, предательский поступок. «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Буржуи сейчас же двинули в ход предательство, подкуп и золото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Маяковский. (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Толковый словарь русского языка Д. Н. Ушакова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920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Подбор эпитетов, синонимов, антонимов:</a:t>
            </a: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эпитеты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гнусное, коварное, подлое, низкое, страшное, ужасное, чудовищное.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синонимы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измена, вероломство, отступничество, дезертирство.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антоним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верность.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22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Подбор эпитетов, синонимов, антонимов:</a:t>
            </a: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эпитеты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гнусное, коварное, подлое, низкое, страшное, ужасное, чудовищное.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синонимы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измена, вероломство, отступничество, дезертирство.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антоним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верность.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 какими глаголами сочетается слово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«предательство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»?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Задумать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замыслить, решиться, опасаться, искупить, расплатиться,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наказать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7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Подумайте, на что похоже предательство?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змею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так как душит всё сильнее;</a:t>
            </a: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холодное оружие,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потому что ранит очень больно;</a:t>
            </a: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пламя,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так как обжигает душу;</a:t>
            </a: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бездну,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потому что упасть в неё легко, а выбраться трудно;</a:t>
            </a: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незаживающую рану,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которая вызывает боль и страдания.</a:t>
            </a:r>
          </a:p>
        </p:txBody>
      </p:sp>
      <p:pic>
        <p:nvPicPr>
          <p:cNvPr id="4" name="Рисунок 3" descr="https://avatars.mds.yandex.net/i?id=ea841e566a67887c9a8014b35fd721a4832a7c7a-10878080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5248839"/>
            <a:ext cx="1485900" cy="127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i?id=0112d6d1dab6e9aa0367185f4fc4b0d58ab9d635-10639895-images-thumbs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517" y="2348880"/>
            <a:ext cx="1047750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.pinimg.com/originals/c7/e4/25/c7e42564a50595c53c953ff6c1b3ef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85184"/>
            <a:ext cx="1884045" cy="1256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16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908720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Николай  Васильевич  Гоголь</a:t>
            </a:r>
          </a:p>
          <a:p>
            <a:pPr algn="ctr"/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«Тарас Бульба» </a:t>
            </a:r>
          </a:p>
        </p:txBody>
      </p:sp>
      <p:pic>
        <p:nvPicPr>
          <p:cNvPr id="3" name="Рисунок 2" descr="https://img2.labirint.ru/rcimg/4c0cf1779834d40ea4b8d9e7bfaaf55d/1920x1080/books15/143464/ph_001.jpg?168622357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617" y="2564904"/>
            <a:ext cx="2710805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5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836712"/>
            <a:ext cx="67403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Является ли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Андрий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предателем?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cdn-st1.rtr-vesti.ru/p/xw_3247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6120680" cy="312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742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адачи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урока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1.Выяснить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чем интересен…..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2.Понять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причины его….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3.Выяснить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как автор…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осуждает  или оправдывает его? </a:t>
            </a:r>
          </a:p>
        </p:txBody>
      </p:sp>
      <p:pic>
        <p:nvPicPr>
          <p:cNvPr id="3" name="Рисунок 2" descr="https://m.media-amazon.com/images/M/MV5BZmRjNTFhNzgtMzc3Yy00MTMyLWEyYmMtMzdkNTA4NmQwMzZkXkEyXkFqcGdeQXVyMzY1MzQyOTY@._V1_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2"/>
          <a:stretch/>
        </p:blipFill>
        <p:spPr bwMode="auto">
          <a:xfrm>
            <a:off x="5004048" y="3241964"/>
            <a:ext cx="2592288" cy="3211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935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z-russia.ru/wp-content/uploads/8/a/9/8a9e69e700c50cbaf80a1febf43c289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992888" cy="5688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94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Пушкин Борис Годунов</Template>
  <TotalTime>112</TotalTime>
  <Words>706</Words>
  <Application>Microsoft Office PowerPoint</Application>
  <PresentationFormat>Экран (4:3)</PresentationFormat>
  <Paragraphs>98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Пиксел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sanji</dc:creator>
  <cp:lastModifiedBy>sanji</cp:lastModifiedBy>
  <cp:revision>13</cp:revision>
  <dcterms:created xsi:type="dcterms:W3CDTF">2014-06-17T13:53:24Z</dcterms:created>
  <dcterms:modified xsi:type="dcterms:W3CDTF">2023-11-28T11:03:24Z</dcterms:modified>
</cp:coreProperties>
</file>