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1" r:id="rId4"/>
    <p:sldId id="269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EC7841-7810-4BC4-B6B6-61EE9DFCDF08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237FD2-C40E-44AE-9033-D207B6CFB8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ДГ «Росток» </a:t>
            </a:r>
          </a:p>
          <a:p>
            <a:r>
              <a:rPr lang="ru-RU" dirty="0" err="1" smtClean="0"/>
              <a:t>Стешина</a:t>
            </a:r>
            <a:r>
              <a:rPr lang="ru-RU" dirty="0" smtClean="0"/>
              <a:t> Елена Анатольевна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0"/>
            <a:ext cx="7175351" cy="2936617"/>
          </a:xfrm>
        </p:spPr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5" cy="6120680"/>
          </a:xfrm>
        </p:spPr>
      </p:pic>
    </p:spTree>
    <p:extLst>
      <p:ext uri="{BB962C8B-B14F-4D97-AF65-F5344CB8AC3E}">
        <p14:creationId xmlns:p14="http://schemas.microsoft.com/office/powerpoint/2010/main" val="15381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36904" cy="5995317"/>
          </a:xfrm>
        </p:spPr>
      </p:pic>
    </p:spTree>
    <p:extLst>
      <p:ext uri="{BB962C8B-B14F-4D97-AF65-F5344CB8AC3E}">
        <p14:creationId xmlns:p14="http://schemas.microsoft.com/office/powerpoint/2010/main" val="32491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99533"/>
            <a:ext cx="2526993" cy="22180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88" y="980728"/>
            <a:ext cx="2880320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0" y="3789040"/>
            <a:ext cx="2520280" cy="2332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2818576" cy="23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848872" cy="5962451"/>
          </a:xfrm>
        </p:spPr>
      </p:pic>
    </p:spTree>
    <p:extLst>
      <p:ext uri="{BB962C8B-B14F-4D97-AF65-F5344CB8AC3E}">
        <p14:creationId xmlns:p14="http://schemas.microsoft.com/office/powerpoint/2010/main" val="10553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976664"/>
          </a:xfrm>
        </p:spPr>
      </p:pic>
    </p:spTree>
    <p:extLst>
      <p:ext uri="{BB962C8B-B14F-4D97-AF65-F5344CB8AC3E}">
        <p14:creationId xmlns:p14="http://schemas.microsoft.com/office/powerpoint/2010/main" val="34795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31838"/>
            <a:ext cx="8208911" cy="5577482"/>
          </a:xfrm>
        </p:spPr>
      </p:pic>
    </p:spTree>
    <p:extLst>
      <p:ext uri="{BB962C8B-B14F-4D97-AF65-F5344CB8AC3E}">
        <p14:creationId xmlns:p14="http://schemas.microsoft.com/office/powerpoint/2010/main" val="1737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980728"/>
            <a:ext cx="7992887" cy="5184576"/>
          </a:xfrm>
        </p:spPr>
      </p:pic>
    </p:spTree>
    <p:extLst>
      <p:ext uri="{BB962C8B-B14F-4D97-AF65-F5344CB8AC3E}">
        <p14:creationId xmlns:p14="http://schemas.microsoft.com/office/powerpoint/2010/main" val="8492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08912" cy="6120680"/>
          </a:xfrm>
        </p:spPr>
      </p:pic>
    </p:spTree>
    <p:extLst>
      <p:ext uri="{BB962C8B-B14F-4D97-AF65-F5344CB8AC3E}">
        <p14:creationId xmlns:p14="http://schemas.microsoft.com/office/powerpoint/2010/main" val="3271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2" cy="5976664"/>
          </a:xfrm>
        </p:spPr>
      </p:pic>
    </p:spTree>
    <p:extLst>
      <p:ext uri="{BB962C8B-B14F-4D97-AF65-F5344CB8AC3E}">
        <p14:creationId xmlns:p14="http://schemas.microsoft.com/office/powerpoint/2010/main" val="42874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64896" cy="5904656"/>
          </a:xfrm>
        </p:spPr>
      </p:pic>
    </p:spTree>
    <p:extLst>
      <p:ext uri="{BB962C8B-B14F-4D97-AF65-F5344CB8AC3E}">
        <p14:creationId xmlns:p14="http://schemas.microsoft.com/office/powerpoint/2010/main" val="41091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5976664"/>
          </a:xfrm>
        </p:spPr>
      </p:pic>
    </p:spTree>
    <p:extLst>
      <p:ext uri="{BB962C8B-B14F-4D97-AF65-F5344CB8AC3E}">
        <p14:creationId xmlns:p14="http://schemas.microsoft.com/office/powerpoint/2010/main" val="3231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10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Перелетные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Перелетные птицы</dc:title>
  <dc:creator>Елена</dc:creator>
  <cp:lastModifiedBy>Елена</cp:lastModifiedBy>
  <cp:revision>7</cp:revision>
  <dcterms:created xsi:type="dcterms:W3CDTF">2023-03-22T20:05:10Z</dcterms:created>
  <dcterms:modified xsi:type="dcterms:W3CDTF">2023-03-25T08:07:34Z</dcterms:modified>
</cp:coreProperties>
</file>