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0D77F-C000-4FA2-A056-8498155BDA57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D0DB-1B69-42CD-B931-254E4D2F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Sport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с надписью о спорт ты мир (46 фото) » Юмор, позитив и много  смешных картино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4708" y="1481709"/>
            <a:ext cx="4018994" cy="416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Sports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swimming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 плаванье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cycling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езда на велосипеде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tennis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теннис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boxing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бокс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shooting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стрельба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equestrian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jumping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конные прыжки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sailing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парусный спорт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rhythmic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gymnastics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художественная гимнастика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judo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дзюдо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golf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гольф</a:t>
            </a:r>
          </a:p>
          <a:p>
            <a:pPr lvl="0"/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snooker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снукер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(вид бильярдной игры)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Sports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basketball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баскетбол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football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футбол</a:t>
            </a:r>
          </a:p>
          <a:p>
            <a:pPr lvl="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volleyball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волейбол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baseball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бейсбол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jumping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прыжки с трамплина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skating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фигурное катание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bobsleigh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бобслей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swimming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synchronized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синхронное плаванье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rowing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гребля</a:t>
            </a:r>
          </a:p>
          <a:p>
            <a:pPr lvl="0"/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kayak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slalom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слалом на байдарках</a:t>
            </a:r>
          </a:p>
          <a:p>
            <a:pPr lvl="0"/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biathlon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биатлон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Sports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cross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лыжные гонки</a:t>
            </a:r>
          </a:p>
          <a:p>
            <a:pPr lvl="0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alpine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skiing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катание на горных лыжах</a:t>
            </a:r>
          </a:p>
          <a:p>
            <a:pPr lvl="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nowboard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сноубординг</a:t>
            </a:r>
          </a:p>
          <a:p>
            <a:pPr lvl="0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ice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hockey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хоккей на льду</a:t>
            </a:r>
          </a:p>
          <a:p>
            <a:pPr lvl="0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curling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 кёрлинг</a:t>
            </a:r>
          </a:p>
          <a:p>
            <a:pPr lvl="0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tennis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настольный теннис</a:t>
            </a:r>
          </a:p>
          <a:p>
            <a:pPr lvl="0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artistic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gymnastics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спортивная гимнастика</a:t>
            </a:r>
          </a:p>
          <a:p>
            <a:pPr lvl="0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bowling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боулинг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Sports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err="1">
                <a:solidFill>
                  <a:srgbClr val="7030A0"/>
                </a:solidFill>
              </a:rPr>
              <a:t>athletics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– атлетика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wrestling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freestyle</a:t>
            </a:r>
            <a:r>
              <a:rPr lang="ru-RU" dirty="0"/>
              <a:t> – вольная борьба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weightlifting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– тяжелая атлетика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fencing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– фехтование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archery</a:t>
            </a:r>
            <a:r>
              <a:rPr lang="ru-RU" dirty="0"/>
              <a:t> – стрельба из лука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badminton</a:t>
            </a:r>
            <a:r>
              <a:rPr lang="ru-RU" dirty="0"/>
              <a:t> – бадминтон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field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hockey</a:t>
            </a:r>
            <a:r>
              <a:rPr lang="ru-RU" dirty="0"/>
              <a:t> – хоккей на траве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diving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– </a:t>
            </a:r>
            <a:r>
              <a:rPr lang="ru-RU" dirty="0" err="1"/>
              <a:t>дайвинг</a:t>
            </a:r>
            <a:r>
              <a:rPr lang="ru-RU" dirty="0"/>
              <a:t> (ныряние)</a:t>
            </a:r>
          </a:p>
          <a:p>
            <a:pPr lvl="0"/>
            <a:r>
              <a:rPr lang="ru-RU" dirty="0" err="1">
                <a:solidFill>
                  <a:srgbClr val="7030A0"/>
                </a:solidFill>
              </a:rPr>
              <a:t>cricket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– крикет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6700" b="1" dirty="0" smtClean="0"/>
              <a:t> </a:t>
            </a:r>
            <a:r>
              <a:rPr lang="ru-RU" sz="6700" b="1" dirty="0" err="1"/>
              <a:t>Play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Использование этого глагола в английском языке очень легко угадать, так как он соответствует русскому слову «играть». Как правило, он используется с </a:t>
            </a:r>
            <a:r>
              <a:rPr lang="ru-RU" dirty="0" err="1"/>
              <a:t>мячевыми</a:t>
            </a:r>
            <a:r>
              <a:rPr lang="ru-RU" dirty="0"/>
              <a:t> командными играми (кроме гольфа), такими как, футбол, баскетбол, волейбол, теннис, а также с комнатными играми вроде шахмат и дротиков.</a:t>
            </a:r>
          </a:p>
          <a:p>
            <a:r>
              <a:rPr lang="ru-RU" dirty="0"/>
              <a:t>Например: </a:t>
            </a:r>
            <a:r>
              <a:rPr lang="ru-RU" i="1" dirty="0" err="1"/>
              <a:t>Can</a:t>
            </a:r>
            <a:r>
              <a:rPr lang="ru-RU" i="1" dirty="0"/>
              <a:t> </a:t>
            </a:r>
            <a:r>
              <a:rPr lang="ru-RU" i="1" dirty="0" err="1"/>
              <a:t>you</a:t>
            </a:r>
            <a:r>
              <a:rPr lang="ru-RU" i="1" dirty="0"/>
              <a:t> </a:t>
            </a:r>
            <a:r>
              <a:rPr lang="ru-RU" b="1" i="1" dirty="0" err="1"/>
              <a:t>play</a:t>
            </a:r>
            <a:r>
              <a:rPr lang="ru-RU" i="1" dirty="0"/>
              <a:t> </a:t>
            </a:r>
            <a:r>
              <a:rPr lang="ru-RU" i="1" dirty="0" err="1"/>
              <a:t>darts</a:t>
            </a:r>
            <a:r>
              <a:rPr lang="ru-RU" i="1" dirty="0"/>
              <a:t>? </a:t>
            </a:r>
            <a:r>
              <a:rPr lang="ru-RU" dirty="0"/>
              <a:t>– Ты умеешь играть в дротики?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Глагол </a:t>
            </a:r>
            <a:r>
              <a:rPr lang="ru-RU" sz="6700" b="1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глагол ставится перед названиями видов спорта с окончанием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вроде лыж и сноубординга. Также это касается и рыбалки с охотой.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Другие примеры использования глагола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названиями видов спорта: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cycling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golfing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(хотя это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мячевая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игра),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sailing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diving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т.д.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Можно также сказать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 to aerobics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 to karate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 to judo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 to gymnastics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будет означать, что вы посещаете регулярные тренировки по этим видам спорта.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Например: 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cycling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— Я катаюсь на велосипеде в воскресенье.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ractise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Когда речь идет о более серьезном подходе, тренировках, тогда возможно использование глагола </a:t>
            </a:r>
            <a:r>
              <a:rPr lang="ru-RU" b="1" dirty="0" err="1"/>
              <a:t>practise</a:t>
            </a:r>
            <a:r>
              <a:rPr lang="ru-RU" dirty="0"/>
              <a:t>, который означает отрабатывать элемент, повторять одно действие много раз для его усовершенствования.</a:t>
            </a:r>
          </a:p>
          <a:p>
            <a:r>
              <a:rPr lang="ru-RU" dirty="0"/>
              <a:t>Пример: I </a:t>
            </a:r>
            <a:r>
              <a:rPr lang="ru-RU" dirty="0" err="1"/>
              <a:t>practise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hook</a:t>
            </a:r>
            <a:r>
              <a:rPr lang="ru-RU" dirty="0"/>
              <a:t>. – Я тренирую удар.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Глагол </a:t>
            </a:r>
            <a:r>
              <a:rPr lang="ru-RU" sz="6700" b="1" dirty="0" err="1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Глагол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используют для того, чтобы обозначить индивидуальные виды спорта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athletics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archery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weightlifting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или занятия, состоящие из группы упражнений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yoga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aerobics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streches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плюс боевые искусства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judo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karate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 примеру: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yoga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 Я занимаюсь йогой.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232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Sport</vt:lpstr>
      <vt:lpstr>Sports</vt:lpstr>
      <vt:lpstr>Sports</vt:lpstr>
      <vt:lpstr>Sports</vt:lpstr>
      <vt:lpstr>Sports</vt:lpstr>
      <vt:lpstr> Глагол Play </vt:lpstr>
      <vt:lpstr> Глагол Go </vt:lpstr>
      <vt:lpstr>Practise</vt:lpstr>
      <vt:lpstr> Глагол Do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1029102</dc:creator>
  <cp:lastModifiedBy>1029102</cp:lastModifiedBy>
  <cp:revision>7</cp:revision>
  <dcterms:created xsi:type="dcterms:W3CDTF">2023-04-04T12:39:48Z</dcterms:created>
  <dcterms:modified xsi:type="dcterms:W3CDTF">2023-12-16T03:59:12Z</dcterms:modified>
</cp:coreProperties>
</file>