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3744416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/>
            </a:r>
            <a:br>
              <a:rPr lang="ru-RU" sz="6000" b="1" i="1" dirty="0" smtClean="0"/>
            </a:br>
            <a:r>
              <a:rPr lang="ru-RU" sz="6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Множественное число существительных</a:t>
            </a:r>
            <a:br>
              <a:rPr lang="ru-RU" sz="6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(упражнения)</a:t>
            </a:r>
            <a:r>
              <a:rPr lang="ru-RU" sz="6000" b="1" i="1" dirty="0" smtClean="0"/>
              <a:t/>
            </a:r>
            <a:br>
              <a:rPr lang="ru-RU" sz="6000" b="1" i="1" dirty="0" smtClean="0"/>
            </a:b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19455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  <a:cs typeface="Times New Roman" pitchFamily="18" charset="0"/>
              </a:rPr>
              <a:t>Белые зубы, 4 помидора, забавные дети, сильные мужчины, большие ступни, серые мышки, 3 овечки, красивые женщины, голубые джинсы, 5 коробок, интересные рассказы, 10 картофелин,  черно-белые копии, старые книги, розовый пенал.</a:t>
            </a:r>
            <a:endParaRPr lang="ru-RU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Переведите с русского языка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английский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4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9654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tomatoes, these, red, are.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can, see, we, white, sheep, three.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are, old, where, books, your?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need, I, potatoes, ten, make, dish, to, a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3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has, brother, my, white, got, teeth.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in, are, the, there, many, yard, children.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like, does, he, fish, not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Составьте предложения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2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en-US" sz="3600" dirty="0" smtClean="0">
                <a:solidFill>
                  <a:schemeClr val="tx1"/>
                </a:solidFill>
              </a:rPr>
              <a:t>These are grey … (mouse).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3600" dirty="0" smtClean="0">
                <a:solidFill>
                  <a:schemeClr val="tx1"/>
                </a:solidFill>
              </a:rPr>
              <a:t> I have got white…(tooth).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3.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Does he like… </a:t>
            </a:r>
            <a:r>
              <a:rPr lang="en-US" sz="3600" dirty="0" smtClean="0">
                <a:solidFill>
                  <a:schemeClr val="tx1"/>
                </a:solidFill>
              </a:rPr>
              <a:t>(fish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?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4. </a:t>
            </a:r>
            <a:r>
              <a:rPr lang="en-US" sz="3600" dirty="0" smtClean="0">
                <a:solidFill>
                  <a:schemeClr val="tx1"/>
                </a:solidFill>
              </a:rPr>
              <a:t>Can you draw two … (sheep).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5. </a:t>
            </a:r>
            <a:r>
              <a:rPr lang="en-US" sz="3600" dirty="0" smtClean="0">
                <a:solidFill>
                  <a:schemeClr val="tx1"/>
                </a:solidFill>
              </a:rPr>
              <a:t>Do you </a:t>
            </a:r>
            <a:r>
              <a:rPr lang="en-US" sz="3600" dirty="0" smtClean="0">
                <a:solidFill>
                  <a:schemeClr val="tx1"/>
                </a:solidFill>
              </a:rPr>
              <a:t>know those… (woman</a:t>
            </a:r>
            <a:r>
              <a:rPr lang="en-US" sz="3600" dirty="0" smtClean="0">
                <a:solidFill>
                  <a:schemeClr val="tx1"/>
                </a:solidFill>
              </a:rPr>
              <a:t>)?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6.</a:t>
            </a:r>
            <a:r>
              <a:rPr lang="en-US" sz="3600" dirty="0" smtClean="0">
                <a:solidFill>
                  <a:schemeClr val="tx1"/>
                </a:solidFill>
              </a:rPr>
              <a:t> They are strong … (man)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7.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… can be funny (child).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Заполните пропуски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0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 нее белые зубы.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Дети любят конфеты.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картинке 2 белых овечки.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Кошки едят рыбу, мясо, молоко.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Нам нужно купить помидоры, картофель, рыбу.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 моего брата есть 3 серых мышонка.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 него большие ступни.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Эти женщины добрые и красивые.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Те мужчины сильные и храбрые.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Переведите на английский язык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7272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1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629721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Задайте вопросы </a:t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предложению: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There are three white sheep in the picture.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1.Are…?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2. What…?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3. What colour…?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4. Where…?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5. How many…?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3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61271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2187437">
                <a:tc>
                  <a:txBody>
                    <a:bodyPr/>
                    <a:lstStyle/>
                    <a:p>
                      <a:pPr algn="ctr"/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</a:t>
                      </a:r>
                      <a:endParaRPr lang="ru-RU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87437">
                <a:tc>
                  <a:txBody>
                    <a:bodyPr/>
                    <a:lstStyle/>
                    <a:p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фразы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1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2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3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4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83127">
                <a:tc>
                  <a:txBody>
                    <a:bodyPr/>
                    <a:lstStyle/>
                    <a:p>
                      <a:endParaRPr lang="ru-RU" sz="2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предложения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1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2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3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4</a:t>
                      </a:r>
                      <a:endParaRPr lang="ru-RU" sz="4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7" cy="4608512"/>
          </a:xfrm>
        </p:spPr>
        <p:txBody>
          <a:bodyPr numCol="1"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 fox –                                   a man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an apple –                              a woman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 man –                                  a tooth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 story –                                 a sheep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an armchair –                       a child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an ear –                                  a mouse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a foot -                                   a potato -</a:t>
            </a:r>
            <a:endParaRPr lang="ru-RU" sz="3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Образуйте множественное число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существительных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computers –                    sheep -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mice –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 women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balls –  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men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feet –   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tomatoes-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trains –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eyes -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children –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potatoes -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teeth -   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boxes –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stories -                              </a:t>
            </a:r>
            <a:r>
              <a:rPr lang="ru-RU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copies -</a:t>
            </a:r>
            <a:endParaRPr lang="ru-RU" sz="3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Образуйте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единственное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число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существительных</a:t>
            </a:r>
          </a:p>
        </p:txBody>
      </p:sp>
      <p:pic>
        <p:nvPicPr>
          <p:cNvPr id="20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3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Potatoes, sheep, a box, an ear, men, a woman, a mouse, copies, 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child, foxes,  children, feet, 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musical box, mice, chips, an eye, 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sheep, a foot, tomatoes, jeans,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 a train, monkeys.</a:t>
            </a:r>
            <a:endParaRPr lang="ru-RU" sz="4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Разделите слова на 2 группы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7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box, children, sheep, a man, women, a potato, mice, a foot, 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tooth, stories, a copy, a child, 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sheep, boxes, 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n-US" sz="4400" dirty="0" smtClean="0">
                <a:solidFill>
                  <a:schemeClr val="tx1"/>
                </a:solidFill>
                <a:cs typeface="Times New Roman" pitchFamily="18" charset="0"/>
              </a:rPr>
              <a:t>woman, men, feet, potatoes, a mouse, feet, teeth, copies, a story.</a:t>
            </a:r>
            <a:endParaRPr lang="ru-RU" sz="4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Найдите пары слов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87824" y="1268760"/>
            <a:ext cx="5688632" cy="51845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mice           trains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pink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children    teeth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foxes       potatoes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copies     balls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grey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eyes    tomatoes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feet       sheep</a:t>
            </a: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1276"/>
            <a:ext cx="8229600" cy="12527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Составьте  словосочетания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30908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0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Red foxes, grey mice, six children, blue eyes, three boxes, a kind child, small feet, strong men, interesting stories, a white sheep, beautiful women, big teeth, ten potatoes, a pink tomato, two armchairs, green balls, funny elephants.</a:t>
            </a:r>
            <a:endParaRPr lang="ru-RU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Прочитайте словосочетания, переведите на русский язык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49280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7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r_d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tomato_s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b_g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f_ e t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bl_e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b_lls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             gr_ y    m _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ce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wh_te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t_ _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th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t_n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sh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_ _ p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thr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_ _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ch_ldr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_ n     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br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_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wn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p_tato_s</a:t>
            </a:r>
            <a:endParaRPr lang="en-US" sz="4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tw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_  m_ n                 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fo_r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cop_ _s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t_ll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cs typeface="Times New Roman" pitchFamily="18" charset="0"/>
              </a:rPr>
              <a:t>w_men</a:t>
            </a:r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                gr_ _n   box _ _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Напишите недостающие буквы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6334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6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652</TotalTime>
  <Words>621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Множественное число существительных (упражнения) </vt:lpstr>
      <vt:lpstr>Презентация PowerPoint</vt:lpstr>
      <vt:lpstr>Образуйте множественное число  существительных</vt:lpstr>
      <vt:lpstr>Образуйте единственное число  существительных</vt:lpstr>
      <vt:lpstr>Разделите слова на 2 группы</vt:lpstr>
      <vt:lpstr>Найдите пары слов</vt:lpstr>
      <vt:lpstr>Составьте  словосочетания</vt:lpstr>
      <vt:lpstr>Прочитайте словосочетания, переведите на русский язык</vt:lpstr>
      <vt:lpstr>Напишите недостающие буквы</vt:lpstr>
      <vt:lpstr>Переведите с русского языка  на английский</vt:lpstr>
      <vt:lpstr>Составьте предложения</vt:lpstr>
      <vt:lpstr>Заполните пропуски</vt:lpstr>
      <vt:lpstr>Переведите на английский язык</vt:lpstr>
      <vt:lpstr> Задайте вопросы  к предложению:  There are three white sheep in the picture. 1.Are…? 2. What…? 3. What colour…? 4. Where…? 5. How many…?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каб2-18</dc:creator>
  <cp:lastModifiedBy>Admin</cp:lastModifiedBy>
  <cp:revision>83</cp:revision>
  <dcterms:created xsi:type="dcterms:W3CDTF">2023-08-28T02:35:33Z</dcterms:created>
  <dcterms:modified xsi:type="dcterms:W3CDTF">2023-12-15T03:14:00Z</dcterms:modified>
</cp:coreProperties>
</file>