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72" r:id="rId6"/>
    <p:sldId id="263" r:id="rId7"/>
    <p:sldId id="265" r:id="rId8"/>
    <p:sldId id="262" r:id="rId9"/>
    <p:sldId id="264" r:id="rId10"/>
    <p:sldId id="266" r:id="rId11"/>
    <p:sldId id="267" r:id="rId12"/>
    <p:sldId id="273" r:id="rId13"/>
    <p:sldId id="268" r:id="rId14"/>
    <p:sldId id="274" r:id="rId15"/>
    <p:sldId id="270" r:id="rId16"/>
    <p:sldId id="271" r:id="rId17"/>
  </p:sldIdLst>
  <p:sldSz cx="12192000" cy="6858000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35" autoAdjust="0"/>
  </p:normalViewPr>
  <p:slideViewPr>
    <p:cSldViewPr snapToGrid="0">
      <p:cViewPr varScale="1">
        <p:scale>
          <a:sx n="62" d="100"/>
          <a:sy n="62" d="100"/>
        </p:scale>
        <p:origin x="10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88A46861-7624-4333-BEFA-03CFE88FA4D0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941A99BE-6B79-413E-A05F-209F37D4B3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785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A99BE-6B79-413E-A05F-209F37D4B3D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847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517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4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94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5750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094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631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328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372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320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46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90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173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58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48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08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6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47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4348BE0-35E8-4517-A81F-D252E30DE682}" type="datetimeFigureOut">
              <a:rPr lang="ru-RU" smtClean="0"/>
              <a:t>пн 13.11.23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80173-58D3-4F25-A2E0-E0BB5FA0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6396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6AAC8-BE83-4F77-B0A5-4401F1C06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5114441" cy="2045776"/>
          </a:xfrm>
        </p:spPr>
        <p:txBody>
          <a:bodyPr>
            <a:normAutofit/>
          </a:bodyPr>
          <a:lstStyle/>
          <a:p>
            <a:r>
              <a:rPr lang="ru-RU" sz="3600" dirty="0"/>
              <a:t>Исследовательская работа «Солнечный       </a:t>
            </a:r>
            <a:r>
              <a:rPr lang="ru-RU" sz="3600" dirty="0" err="1"/>
              <a:t>цветок.Подсолнух</a:t>
            </a:r>
            <a:r>
              <a:rPr lang="ru-RU" sz="3600" dirty="0"/>
              <a:t>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4A03820-B149-4DC8-B00F-D98E0188C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63" y="0"/>
            <a:ext cx="7279036" cy="68580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C5DD2A0-EA53-49B9-9EEE-D43AAACE1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3221501"/>
            <a:ext cx="4912962" cy="2822837"/>
          </a:xfrm>
        </p:spPr>
        <p:txBody>
          <a:bodyPr>
            <a:normAutofit fontScale="70000" lnSpcReduction="20000"/>
          </a:bodyPr>
          <a:lstStyle/>
          <a:p>
            <a:r>
              <a:rPr lang="ru-RU" sz="3600" dirty="0"/>
              <a:t>Выполнил работу: </a:t>
            </a:r>
            <a:r>
              <a:rPr lang="ru-RU" sz="3600" b="1" dirty="0"/>
              <a:t>Михаил  Пыжьянов</a:t>
            </a:r>
          </a:p>
          <a:p>
            <a:r>
              <a:rPr lang="ru-RU" sz="3600" dirty="0"/>
              <a:t>ученик 3г класса МБОУ СОШ </a:t>
            </a:r>
            <a:r>
              <a:rPr lang="ru-RU" sz="3600" dirty="0" err="1"/>
              <a:t>с.Красная</a:t>
            </a:r>
            <a:r>
              <a:rPr lang="ru-RU" sz="3600" dirty="0"/>
              <a:t> Горка</a:t>
            </a:r>
          </a:p>
          <a:p>
            <a:r>
              <a:rPr lang="ru-RU" sz="3600" dirty="0"/>
              <a:t> </a:t>
            </a:r>
          </a:p>
          <a:p>
            <a:r>
              <a:rPr lang="ru-RU" sz="3600" dirty="0"/>
              <a:t>Руководитель: </a:t>
            </a:r>
            <a:r>
              <a:rPr lang="ru-RU" sz="3600" b="1" dirty="0" err="1"/>
              <a:t>Даутова</a:t>
            </a:r>
            <a:r>
              <a:rPr lang="ru-RU" sz="3600" b="1" dirty="0"/>
              <a:t>  Зульфия </a:t>
            </a:r>
            <a:r>
              <a:rPr lang="ru-RU" sz="3600" b="1" dirty="0" err="1"/>
              <a:t>Фаритовна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545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4CF4C-AD51-48A6-A9D4-BE4BA8AC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63432" cy="601662"/>
          </a:xfrm>
        </p:spPr>
        <p:txBody>
          <a:bodyPr/>
          <a:lstStyle/>
          <a:p>
            <a:r>
              <a:rPr lang="ru-RU" sz="2800" dirty="0"/>
              <a:t>                                   Высадка подсолнуха в огород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C821D18-B4D3-42B6-85FF-5C83B6CE37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661"/>
            <a:ext cx="3583858" cy="245125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CF9E235-38D9-4645-A1CE-6A82A70F96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8732"/>
            <a:ext cx="4383341" cy="4409267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3AD3B7-4472-4CCB-B7DD-F4D135DC5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02" y="468926"/>
            <a:ext cx="3973820" cy="63890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502166-45AD-4EFD-A88D-050CF7E6A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922" y="468926"/>
            <a:ext cx="4626077" cy="637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9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89BED-BC14-4F3B-A308-78676DC2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84903"/>
          </a:xfrm>
        </p:spPr>
        <p:txBody>
          <a:bodyPr/>
          <a:lstStyle/>
          <a:p>
            <a:r>
              <a:rPr lang="ru-RU" sz="3200" dirty="0"/>
              <a:t>                    Польза семечек подсолнуха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CD9F2D4D-BB4F-444A-872A-0D748EE8EB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25" y="545689"/>
            <a:ext cx="4807204" cy="3539613"/>
          </a:xfrm>
        </p:spPr>
      </p:pic>
      <p:pic>
        <p:nvPicPr>
          <p:cNvPr id="7" name="Picture 2" descr="C:\Users\Hewlett-Packard\Downloads\d1e2cde49424416c66eba99bdf388338.jpeg">
            <a:extLst>
              <a:ext uri="{FF2B5EF4-FFF2-40B4-BE49-F238E27FC236}">
                <a16:creationId xmlns:a16="http://schemas.microsoft.com/office/drawing/2014/main" id="{80B7ED24-8D4A-42FA-84E5-0C3DD6DE6D0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829" y="545689"/>
            <a:ext cx="6849735" cy="405604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41C4A1-907E-4084-8996-125D1C053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28" y="4085302"/>
            <a:ext cx="3789631" cy="27726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8396CB-6D09-480E-B603-06CD9ED7B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961" y="3702571"/>
            <a:ext cx="7415134" cy="315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41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5ED40C-E6F4-4CFC-9729-8814090AC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69" y="123987"/>
            <a:ext cx="11716719" cy="652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24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460E0-FCB8-4048-91E5-DB5B06C2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01662"/>
          </a:xfrm>
        </p:spPr>
        <p:txBody>
          <a:bodyPr/>
          <a:lstStyle/>
          <a:p>
            <a:r>
              <a:rPr lang="ru-RU" sz="2400" dirty="0"/>
              <a:t>                                       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09552C8-3F34-4A77-BD0F-AC1861B3A6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46"/>
            <a:ext cx="5499100" cy="3611105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37C8EEAA-CC36-4EFC-A10C-F682DC2FB3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29180" y="19792"/>
            <a:ext cx="5303542" cy="36111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A617AB-32B5-4557-A23C-97F23BEF8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898" y="601662"/>
            <a:ext cx="4395788" cy="36308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72486A-9CB9-4068-8D45-1CEF88FA2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14" y="3402731"/>
            <a:ext cx="5118786" cy="32271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868CF7-9843-4595-BB03-1BAB6612B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202" y="3429000"/>
            <a:ext cx="5499101" cy="322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F9B1F-6C5F-4DBE-8C9D-DBF74FB45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0"/>
            <a:ext cx="11230757" cy="1038386"/>
          </a:xfrm>
        </p:spPr>
        <p:txBody>
          <a:bodyPr/>
          <a:lstStyle/>
          <a:p>
            <a:r>
              <a:rPr lang="ru-RU" sz="5400" dirty="0"/>
              <a:t>                А вы знали это?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C1F7A11-53AB-4D04-8916-BA20AB03E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21411"/>
            <a:ext cx="12192000" cy="603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54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2D39CA-9338-4C36-A3DE-126A7E846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79" y="452718"/>
            <a:ext cx="11546236" cy="1400530"/>
          </a:xfrm>
        </p:spPr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9B83B0-0668-4C22-91E7-CCAA382E1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478" y="1193370"/>
            <a:ext cx="11546237" cy="505503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1200" dirty="0">
                <a:latin typeface="Arial" panose="020B0604020202020204" pitchFamily="34" charset="0"/>
                <a:cs typeface="Arial" panose="020B0604020202020204" pitchFamily="34" charset="0"/>
              </a:rPr>
              <a:t>   Таким образом, в ходе исследования, я узнал о подсолнухе много интересного и полезного. Подсолнечник необычайно многообразен. Золотые головки на длинном стебле, будто локаторы, ищут Солнце, всё время тянутся к нему, за это и получил подсолнух своё название. </a:t>
            </a:r>
          </a:p>
          <a:p>
            <a:pPr marL="0" indent="0">
              <a:buNone/>
            </a:pPr>
            <a:r>
              <a:rPr lang="ru-RU" sz="11200" dirty="0">
                <a:latin typeface="Arial" panose="020B0604020202020204" pitchFamily="34" charset="0"/>
                <a:cs typeface="Arial" panose="020B0604020202020204" pitchFamily="34" charset="0"/>
              </a:rPr>
              <a:t>   В заключении могу сказать, что гипотеза исследования подтвердилась.     Подсолнечник легко вырастить на садовом участке, он любит солнце и похож на него. А также подсолнух приносит большую пользу человеку. Теперь я понимаю, почему так много полей, в нашем родном Башкортостане,  засажены этим растением.</a:t>
            </a:r>
          </a:p>
          <a:p>
            <a:pPr marL="0" indent="0">
              <a:buNone/>
            </a:pPr>
            <a:r>
              <a:rPr lang="ru-RU" sz="11200" dirty="0">
                <a:latin typeface="Arial" panose="020B0604020202020204" pitchFamily="34" charset="0"/>
                <a:cs typeface="Arial" panose="020B0604020202020204" pitchFamily="34" charset="0"/>
              </a:rPr>
              <a:t>В дальнейшем у меня возникло  желание  изучить все процессы изготовления масла и попробовать самому получить растительное масло из подсолнечника</a:t>
            </a:r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065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A6A8A-5690-4388-BF80-79010DA3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54165-C64C-472A-9D80-EDF139995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r>
              <a:rPr lang="ru-RU" dirty="0"/>
              <a:t>    </a:t>
            </a:r>
            <a:r>
              <a:rPr lang="ru-RU" sz="6000" dirty="0"/>
              <a:t>У меня всё!</a:t>
            </a:r>
          </a:p>
        </p:txBody>
      </p:sp>
    </p:spTree>
    <p:extLst>
      <p:ext uri="{BB962C8B-B14F-4D97-AF65-F5344CB8AC3E}">
        <p14:creationId xmlns:p14="http://schemas.microsoft.com/office/powerpoint/2010/main" val="2493884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14C38-DC08-4DDE-BA84-2B7F62CFD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/>
              <a:t>Цель  работы</a:t>
            </a:r>
            <a:r>
              <a:rPr lang="ru-RU" dirty="0"/>
              <a:t>: узнать интересные факты о подсолнухе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329736-8628-478B-B43F-113E3A691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20312"/>
            <a:ext cx="12073180" cy="502145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6500" u="sng" dirty="0"/>
              <a:t>Задачи: </a:t>
            </a:r>
          </a:p>
          <a:p>
            <a:pPr marL="0" indent="0">
              <a:buNone/>
            </a:pPr>
            <a:r>
              <a:rPr lang="ru-RU" sz="6500" dirty="0"/>
              <a:t>-изучить историю происхождения и определить, почему так назвали это  растение;</a:t>
            </a:r>
          </a:p>
          <a:p>
            <a:pPr marL="0" indent="0">
              <a:buNone/>
            </a:pPr>
            <a:r>
              <a:rPr lang="ru-RU" sz="6500" dirty="0"/>
              <a:t>-познакомиться с особенностями и строением</a:t>
            </a:r>
            <a:r>
              <a:rPr lang="ru-RU" sz="6500" u="sng" dirty="0"/>
              <a:t>;</a:t>
            </a:r>
          </a:p>
          <a:p>
            <a:pPr marL="0" indent="0">
              <a:buNone/>
            </a:pPr>
            <a:r>
              <a:rPr lang="ru-RU" sz="6500" dirty="0"/>
              <a:t>-узнать, почему подсолнух смотрит на солнце</a:t>
            </a:r>
            <a:endParaRPr lang="ru-RU" sz="6500" u="sng" dirty="0"/>
          </a:p>
          <a:p>
            <a:pPr marL="0" indent="0">
              <a:buNone/>
            </a:pPr>
            <a:r>
              <a:rPr lang="ru-RU" sz="6500" dirty="0"/>
              <a:t>-вырастить в домашних условиях и сделать вывод;</a:t>
            </a:r>
          </a:p>
          <a:p>
            <a:pPr marL="0" indent="0">
              <a:buNone/>
            </a:pPr>
            <a:r>
              <a:rPr lang="ru-RU" sz="6500" dirty="0"/>
              <a:t>-</a:t>
            </a:r>
            <a:r>
              <a:rPr lang="ru-RU" sz="6500" dirty="0" err="1"/>
              <a:t>узнать,чем</a:t>
            </a:r>
            <a:r>
              <a:rPr lang="ru-RU" sz="6500" dirty="0"/>
              <a:t> полезен подсолнух;</a:t>
            </a:r>
          </a:p>
          <a:p>
            <a:pPr marL="0" indent="0">
              <a:buNone/>
            </a:pPr>
            <a:r>
              <a:rPr lang="ru-RU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2804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3821A-2D67-4B58-891F-88060D24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487" y="0"/>
            <a:ext cx="12300488" cy="1853248"/>
          </a:xfrm>
        </p:spPr>
        <p:txBody>
          <a:bodyPr/>
          <a:lstStyle/>
          <a:p>
            <a:r>
              <a:rPr lang="ru-RU" sz="3200" b="1" u="sng" dirty="0"/>
              <a:t>Гипотеза</a:t>
            </a:r>
            <a:r>
              <a:rPr lang="ru-RU" sz="2800" b="1" u="sng" dirty="0"/>
              <a:t>: </a:t>
            </a:r>
            <a:r>
              <a:rPr lang="ru-RU" sz="2800" dirty="0"/>
              <a:t>предположим, что подсолнухом  назвали, потому что он любит солнечный цвет ,растёт только под солнцем, приносит большую пользу человеку.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E1ADDD-3EB8-43AE-A283-8FC0893B1C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2056092"/>
            <a:ext cx="4881966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u="sng" dirty="0"/>
              <a:t>Методы:</a:t>
            </a:r>
          </a:p>
          <a:p>
            <a:pPr marL="0" indent="0">
              <a:buNone/>
            </a:pPr>
            <a:r>
              <a:rPr lang="ru-RU" sz="3200" dirty="0"/>
              <a:t>-Изучение литературы</a:t>
            </a:r>
          </a:p>
          <a:p>
            <a:pPr marL="0" indent="0">
              <a:buNone/>
            </a:pPr>
            <a:r>
              <a:rPr lang="ru-RU" sz="3200" dirty="0"/>
              <a:t>-Наблюдение</a:t>
            </a:r>
          </a:p>
          <a:p>
            <a:pPr marL="0" indent="0">
              <a:buNone/>
            </a:pPr>
            <a:r>
              <a:rPr lang="ru-RU" sz="3200" dirty="0"/>
              <a:t>-Опытно-исследовательский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8ACAAB-55C7-4FFC-9F9E-5B3287660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23361" y="1363852"/>
            <a:ext cx="8168640" cy="5494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u="sng" dirty="0"/>
              <a:t>Объект изучения</a:t>
            </a:r>
            <a:r>
              <a:rPr lang="ru-RU" sz="3200" dirty="0"/>
              <a:t>: подсолнечник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B2592D-6226-4841-8F51-DE968429E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66" y="2056093"/>
            <a:ext cx="7310034" cy="480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71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502C8-602D-46A4-A254-2E73578E3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u="sng" dirty="0"/>
              <a:t>Практическая значимость проекта: </a:t>
            </a:r>
            <a:r>
              <a:rPr lang="ru-RU" sz="3200" dirty="0"/>
              <a:t>почему я для своей работы выбрал подсолнух?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694A941-2C2F-4676-AE2A-1EEB14257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799"/>
            <a:ext cx="12192000" cy="5149557"/>
          </a:xfrm>
        </p:spPr>
      </p:pic>
    </p:spTree>
    <p:extLst>
      <p:ext uri="{BB962C8B-B14F-4D97-AF65-F5344CB8AC3E}">
        <p14:creationId xmlns:p14="http://schemas.microsoft.com/office/powerpoint/2010/main" val="58352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FD7F5-79BA-4CE5-82E4-97F7235A7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7111"/>
            <a:ext cx="10050834" cy="2424021"/>
          </a:xfrm>
        </p:spPr>
        <p:txBody>
          <a:bodyPr/>
          <a:lstStyle/>
          <a:p>
            <a:br>
              <a:rPr lang="ru-RU" sz="2800" u="sng" dirty="0"/>
            </a:br>
            <a:r>
              <a:rPr lang="ru-RU" sz="2800" u="sng" dirty="0"/>
              <a:t>Актуальность проекта.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1DE781-7F1D-4CED-A952-CEFB8CF3DE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541" y="2461132"/>
            <a:ext cx="5428803" cy="4359757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74AF6AF9-B3D2-40AC-B745-932EABDBF6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396D94-29ED-4284-BE64-9E499C04F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181" y="-1"/>
            <a:ext cx="7192330" cy="39070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004F66-F3B4-40CB-96F2-61DA87269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89065"/>
            <a:ext cx="5987511" cy="373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32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4E284-63ED-4FA8-BC5E-30E8C6C42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519311"/>
          </a:xfrm>
        </p:spPr>
        <p:txBody>
          <a:bodyPr/>
          <a:lstStyle/>
          <a:p>
            <a:r>
              <a:rPr lang="ru-RU" sz="2800" dirty="0"/>
              <a:t>«Подсолнух» происходит от греческих слов «</a:t>
            </a:r>
            <a:r>
              <a:rPr lang="ru-RU" sz="2800" dirty="0" err="1"/>
              <a:t>гелиос</a:t>
            </a:r>
            <a:r>
              <a:rPr lang="ru-RU" sz="2800" dirty="0"/>
              <a:t>» – солнце и  «</a:t>
            </a:r>
            <a:r>
              <a:rPr lang="ru-RU" sz="2800" dirty="0" err="1"/>
              <a:t>антос</a:t>
            </a:r>
            <a:r>
              <a:rPr lang="ru-RU" sz="2800" dirty="0"/>
              <a:t>» – цветок.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F6C105-CE19-45A4-97C7-99BF89FFFA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DF4439-7709-46F6-8608-984A5AF9458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0" y="929148"/>
            <a:ext cx="3578859" cy="5928852"/>
          </a:xfrm>
        </p:spPr>
        <p:txBody>
          <a:bodyPr>
            <a:normAutofit/>
          </a:bodyPr>
          <a:lstStyle/>
          <a:p>
            <a:r>
              <a:rPr lang="ru-RU" sz="2800" dirty="0"/>
              <a:t>Легенда о подсолнухе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B2C3A8F-A389-498F-A14D-37AAB4368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239E5D9-339F-400B-8AC9-3505D8C2308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578859" y="929148"/>
            <a:ext cx="3544887" cy="5928852"/>
          </a:xfrm>
        </p:spPr>
        <p:txBody>
          <a:bodyPr/>
          <a:lstStyle/>
          <a:p>
            <a:r>
              <a:rPr lang="ru-RU" dirty="0"/>
              <a:t>Рекорд Гиннеса: самый большой цветок в мире -82см зафиксирован в Канаде, самый высокий-7м в Нидерландах.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40D19E5-0078-467A-944E-E96732989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591443-0240-4711-B4C0-AE3D40F9F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540" y="1981200"/>
            <a:ext cx="4360460" cy="4876800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D04C680E-80F5-4A53-8229-F56EE3ECA6C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32495" y="929148"/>
            <a:ext cx="4436678" cy="6033773"/>
          </a:xfrm>
        </p:spPr>
        <p:txBody>
          <a:bodyPr/>
          <a:lstStyle/>
          <a:p>
            <a:r>
              <a:rPr lang="ru-RU" dirty="0"/>
              <a:t>В Россию подсолнух завёз из Голландии Пётр1.сначала использовали как декоративное </a:t>
            </a:r>
            <a:r>
              <a:rPr lang="ru-RU" dirty="0" err="1"/>
              <a:t>растение,оказалось</a:t>
            </a:r>
            <a:r>
              <a:rPr lang="ru-RU" dirty="0"/>
              <a:t> оно может прекрасно жить и радовать нас на наших землях.</a:t>
            </a:r>
          </a:p>
        </p:txBody>
      </p:sp>
      <p:pic>
        <p:nvPicPr>
          <p:cNvPr id="11" name="Picture 3" descr="C:\Users\Hewlett-Packard\Downloads\image312366074.jpg">
            <a:extLst>
              <a:ext uri="{FF2B5EF4-FFF2-40B4-BE49-F238E27FC236}">
                <a16:creationId xmlns:a16="http://schemas.microsoft.com/office/drawing/2014/main" id="{AC7E6CD3-1AF2-4752-90CB-4836B3298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6645" y="1981200"/>
            <a:ext cx="4176464" cy="4981721"/>
          </a:xfrm>
          <a:prstGeom prst="rect">
            <a:avLst/>
          </a:prstGeom>
          <a:noFill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B5A499-8126-46B7-BEB1-E87C23F28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" y="1981200"/>
            <a:ext cx="3655691" cy="22531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382EFF-FE08-4E57-96C6-2EC2B067E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4375"/>
            <a:ext cx="3657600" cy="262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20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85DFC-01AC-4CAA-B3F0-1C0B7E9BF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80" y="0"/>
            <a:ext cx="12006020" cy="45719"/>
          </a:xfrm>
        </p:spPr>
        <p:txBody>
          <a:bodyPr/>
          <a:lstStyle/>
          <a:p>
            <a:br>
              <a:rPr lang="ru-RU" sz="1800" u="sng" dirty="0"/>
            </a:br>
            <a:br>
              <a:rPr lang="ru-RU" sz="1800" u="sng" dirty="0"/>
            </a:br>
            <a:r>
              <a:rPr lang="ru-RU" sz="2000" u="sng" dirty="0"/>
              <a:t>Строение подсолнуха:</a:t>
            </a:r>
            <a:br>
              <a:rPr lang="ru-RU" sz="2000" dirty="0"/>
            </a:br>
            <a:r>
              <a:rPr lang="ru-RU" sz="2000" dirty="0"/>
              <a:t>- корень</a:t>
            </a:r>
            <a:br>
              <a:rPr lang="ru-RU" sz="2000" dirty="0"/>
            </a:br>
            <a:r>
              <a:rPr lang="ru-RU" sz="2000" dirty="0"/>
              <a:t>- стебель</a:t>
            </a:r>
            <a:br>
              <a:rPr lang="ru-RU" sz="2000" dirty="0"/>
            </a:br>
            <a:r>
              <a:rPr lang="ru-RU" sz="2000" dirty="0"/>
              <a:t>- листья</a:t>
            </a:r>
            <a:br>
              <a:rPr lang="ru-RU" sz="2000" dirty="0"/>
            </a:br>
            <a:r>
              <a:rPr lang="ru-RU" sz="2000" dirty="0"/>
              <a:t>- большущий красивый цве</a:t>
            </a:r>
            <a:r>
              <a:rPr lang="ru-RU" sz="1800" dirty="0"/>
              <a:t>ток</a:t>
            </a:r>
          </a:p>
        </p:txBody>
      </p:sp>
      <p:pic>
        <p:nvPicPr>
          <p:cNvPr id="4" name="Picture 2" descr="C:\Users\Hewlett-Packard\Desktop\подсолнух\IMG_20231018_202718.jpg">
            <a:extLst>
              <a:ext uri="{FF2B5EF4-FFF2-40B4-BE49-F238E27FC236}">
                <a16:creationId xmlns:a16="http://schemas.microsoft.com/office/drawing/2014/main" id="{206DFB80-2999-4F2C-901E-E08E0F5968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82685"/>
            <a:ext cx="3715990" cy="1261609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A3B2B0-AF72-493C-9717-AD9CB399F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008684" y="-894425"/>
            <a:ext cx="3288890" cy="5077740"/>
          </a:xfrm>
          <a:prstGeom prst="rect">
            <a:avLst/>
          </a:prstGeom>
        </p:spPr>
      </p:pic>
      <p:pic>
        <p:nvPicPr>
          <p:cNvPr id="7" name="Picture 2" descr="C:\Users\Hewlett-Packard\Downloads\molodie-vshodi-iz-semyan-poseyannie-v-yashike-v-dome.jpg">
            <a:extLst>
              <a:ext uri="{FF2B5EF4-FFF2-40B4-BE49-F238E27FC236}">
                <a16:creationId xmlns:a16="http://schemas.microsoft.com/office/drawing/2014/main" id="{4309861C-D676-47E6-8C9D-6FD57C972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5991" y="1"/>
            <a:ext cx="3398268" cy="3288890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3A2501-2939-4980-8DCF-6641EBE88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4296"/>
            <a:ext cx="3715990" cy="27137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A417EF-5F70-4EFC-9C55-78E57EF92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5991" y="3288890"/>
            <a:ext cx="3398268" cy="35448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7706604-FA86-47A3-8CEE-D6819BB8FF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59" y="3288891"/>
            <a:ext cx="5077741" cy="356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2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9D658-AADB-4A5A-A976-AB5B9662F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002890"/>
          </a:xfrm>
        </p:spPr>
        <p:txBody>
          <a:bodyPr/>
          <a:lstStyle/>
          <a:p>
            <a:r>
              <a:rPr lang="ru-RU" sz="2800" dirty="0"/>
              <a:t>    </a:t>
            </a:r>
            <a:r>
              <a:rPr lang="ru-RU" sz="3600" dirty="0"/>
              <a:t>Как из семени вырастить подсолнух?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F08EBE-986B-49EC-88E8-39FA4D072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766916"/>
            <a:ext cx="12192000" cy="6091083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Гипотеза: </a:t>
            </a:r>
            <a:r>
              <a:rPr lang="ru-RU" sz="2400" i="1" dirty="0"/>
              <a:t>мы </a:t>
            </a:r>
            <a:r>
              <a:rPr lang="ru-RU" sz="2400" i="1" dirty="0" err="1"/>
              <a:t>предположили,если</a:t>
            </a:r>
            <a:r>
              <a:rPr lang="ru-RU" sz="2400" i="1" dirty="0"/>
              <a:t> посадить  подсолнух в феврале, то в июле он созреет. Решили проверить это. </a:t>
            </a:r>
          </a:p>
          <a:p>
            <a:endParaRPr lang="ru-RU" u="sng" dirty="0"/>
          </a:p>
          <a:p>
            <a:endParaRPr lang="ru-RU" u="sng" dirty="0"/>
          </a:p>
          <a:p>
            <a:endParaRPr lang="ru-RU" u="sng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277FC56-9840-428A-9BF4-39634EC9C6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581"/>
            <a:ext cx="4291781" cy="5309419"/>
          </a:xfrm>
        </p:spPr>
      </p:pic>
      <p:pic>
        <p:nvPicPr>
          <p:cNvPr id="7" name="Picture 3" descr="C:\Users\Hewlett-Packard\Desktop\подсолнух\IMG_20231018_201716.jpg">
            <a:extLst>
              <a:ext uri="{FF2B5EF4-FFF2-40B4-BE49-F238E27FC236}">
                <a16:creationId xmlns:a16="http://schemas.microsoft.com/office/drawing/2014/main" id="{FFE35854-981B-46FC-810C-4FCE2272D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1781" y="1548580"/>
            <a:ext cx="3578942" cy="5309419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EF3979-5172-4BF5-8527-FC63163EB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0723" y="1548579"/>
            <a:ext cx="4321277" cy="530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13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5812D-0282-4E08-A155-C7B3427CA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10967" cy="774001"/>
          </a:xfrm>
        </p:spPr>
        <p:txBody>
          <a:bodyPr/>
          <a:lstStyle/>
          <a:p>
            <a:r>
              <a:rPr lang="ru-RU" dirty="0"/>
              <a:t>     Практическая часть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10CA41A-7433-47E9-9C74-3566A12152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22477" y="3937816"/>
            <a:ext cx="3328704" cy="2920184"/>
          </a:xfrm>
          <a:prstGeom prst="rect">
            <a:avLst/>
          </a:prstGeom>
        </p:spPr>
      </p:pic>
      <p:pic>
        <p:nvPicPr>
          <p:cNvPr id="5" name="Picture 3" descr="C:\Users\Hewlett-Packard\Desktop\подсолнух\IMG_20231018_195814.jpg">
            <a:extLst>
              <a:ext uri="{FF2B5EF4-FFF2-40B4-BE49-F238E27FC236}">
                <a16:creationId xmlns:a16="http://schemas.microsoft.com/office/drawing/2014/main" id="{5E7FAE16-FFCA-4FF1-8A46-F99B59522A7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32" y="715016"/>
            <a:ext cx="2905431" cy="3222800"/>
          </a:xfrm>
          <a:prstGeom prst="rect">
            <a:avLst/>
          </a:prstGeom>
          <a:noFill/>
        </p:spPr>
      </p:pic>
      <p:pic>
        <p:nvPicPr>
          <p:cNvPr id="6" name="Picture 2" descr="C:\Users\Hewlett-Packard\Desktop\подсолнух\IMG_20231018_195823.jpg">
            <a:extLst>
              <a:ext uri="{FF2B5EF4-FFF2-40B4-BE49-F238E27FC236}">
                <a16:creationId xmlns:a16="http://schemas.microsoft.com/office/drawing/2014/main" id="{2FBF44F0-FC68-4CB4-8CE3-E3BA37D32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7472" y="3937816"/>
            <a:ext cx="3325416" cy="2920184"/>
          </a:xfrm>
          <a:prstGeom prst="rect">
            <a:avLst/>
          </a:prstGeom>
          <a:noFill/>
        </p:spPr>
      </p:pic>
      <p:pic>
        <p:nvPicPr>
          <p:cNvPr id="7" name="Picture 3" descr="C:\Users\Hewlett-Packard\Desktop\подсолнух\IMG_20231018_195849.jpg">
            <a:extLst>
              <a:ext uri="{FF2B5EF4-FFF2-40B4-BE49-F238E27FC236}">
                <a16:creationId xmlns:a16="http://schemas.microsoft.com/office/drawing/2014/main" id="{1A5D6508-665E-4E27-B4D5-166DFBF72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6714" y="715016"/>
            <a:ext cx="3325416" cy="3222800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3A2893-17D1-4EDD-A267-768F3CF4B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8570" y="692886"/>
            <a:ext cx="3328704" cy="32449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865304-1DAF-405A-B3BE-3331828EAE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3296" y="3937816"/>
            <a:ext cx="3325416" cy="341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245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474</TotalTime>
  <Words>373</Words>
  <Application>Microsoft Office PowerPoint</Application>
  <PresentationFormat>Широкоэкранный</PresentationFormat>
  <Paragraphs>40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Wingdings 3</vt:lpstr>
      <vt:lpstr>Ион</vt:lpstr>
      <vt:lpstr>Исследовательская работа «Солнечный       цветок.Подсолнух»</vt:lpstr>
      <vt:lpstr>Цель  работы: узнать интересные факты о подсолнухе</vt:lpstr>
      <vt:lpstr>Гипотеза: предположим, что подсолнухом  назвали, потому что он любит солнечный цвет ,растёт только под солнцем, приносит большую пользу человеку.</vt:lpstr>
      <vt:lpstr>Практическая значимость проекта: почему я для своей работы выбрал подсолнух?</vt:lpstr>
      <vt:lpstr> Актуальность проекта.</vt:lpstr>
      <vt:lpstr>«Подсолнух» происходит от греческих слов «гелиос» – солнце и  «антос» – цветок.</vt:lpstr>
      <vt:lpstr>  Строение подсолнуха: - корень - стебель - листья - большущий красивый цветок</vt:lpstr>
      <vt:lpstr>    Как из семени вырастить подсолнух?</vt:lpstr>
      <vt:lpstr>     Практическая часть</vt:lpstr>
      <vt:lpstr>                                   Высадка подсолнуха в огород</vt:lpstr>
      <vt:lpstr>                    Польза семечек подсолнуха</vt:lpstr>
      <vt:lpstr>Презентация PowerPoint</vt:lpstr>
      <vt:lpstr>                                        </vt:lpstr>
      <vt:lpstr>                А вы знали это?</vt:lpstr>
      <vt:lpstr>Заключение</vt:lpstr>
      <vt:lpstr>    У меня всё!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«Солнечный       цветок.</dc:title>
  <dc:creator>Артем Даутов</dc:creator>
  <cp:lastModifiedBy>Артем Даутов</cp:lastModifiedBy>
  <cp:revision>69</cp:revision>
  <cp:lastPrinted>2023-11-12T21:38:20Z</cp:lastPrinted>
  <dcterms:created xsi:type="dcterms:W3CDTF">2023-10-30T19:02:23Z</dcterms:created>
  <dcterms:modified xsi:type="dcterms:W3CDTF">2023-11-12T21:39:52Z</dcterms:modified>
</cp:coreProperties>
</file>