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Луговских" userId="68b90f6982fdcc7e" providerId="LiveId" clId="{5938E3B9-C61C-4C3C-9A35-87CE9FC1109A}"/>
    <pc:docChg chg="custSel addSld delSld modSld">
      <pc:chgData name="Наталья Луговских" userId="68b90f6982fdcc7e" providerId="LiveId" clId="{5938E3B9-C61C-4C3C-9A35-87CE9FC1109A}" dt="2023-12-10T06:35:26.187" v="211" actId="47"/>
      <pc:docMkLst>
        <pc:docMk/>
      </pc:docMkLst>
      <pc:sldChg chg="modSp mod">
        <pc:chgData name="Наталья Луговских" userId="68b90f6982fdcc7e" providerId="LiveId" clId="{5938E3B9-C61C-4C3C-9A35-87CE9FC1109A}" dt="2023-12-10T06:32:39.705" v="208" actId="27636"/>
        <pc:sldMkLst>
          <pc:docMk/>
          <pc:sldMk cId="3272572981" sldId="256"/>
        </pc:sldMkLst>
        <pc:spChg chg="mod">
          <ac:chgData name="Наталья Луговских" userId="68b90f6982fdcc7e" providerId="LiveId" clId="{5938E3B9-C61C-4C3C-9A35-87CE9FC1109A}" dt="2023-12-10T06:32:39.705" v="208" actId="27636"/>
          <ac:spMkLst>
            <pc:docMk/>
            <pc:sldMk cId="3272572981" sldId="256"/>
            <ac:spMk id="3" creationId="{155441C1-4DBD-F288-ED1D-1F38F280BCD8}"/>
          </ac:spMkLst>
        </pc:spChg>
      </pc:sldChg>
      <pc:sldChg chg="addSp modSp mod modAnim">
        <pc:chgData name="Наталья Луговских" userId="68b90f6982fdcc7e" providerId="LiveId" clId="{5938E3B9-C61C-4C3C-9A35-87CE9FC1109A}" dt="2023-09-07T09:16:27.664" v="20" actId="1076"/>
        <pc:sldMkLst>
          <pc:docMk/>
          <pc:sldMk cId="3568510177" sldId="258"/>
        </pc:sldMkLst>
        <pc:picChg chg="add mod">
          <ac:chgData name="Наталья Луговских" userId="68b90f6982fdcc7e" providerId="LiveId" clId="{5938E3B9-C61C-4C3C-9A35-87CE9FC1109A}" dt="2023-09-07T09:16:27.664" v="20" actId="1076"/>
          <ac:picMkLst>
            <pc:docMk/>
            <pc:sldMk cId="3568510177" sldId="258"/>
            <ac:picMk id="2" creationId="{75F6FE6D-B061-F1EE-5D6D-BE5051421595}"/>
          </ac:picMkLst>
        </pc:picChg>
      </pc:sldChg>
      <pc:sldChg chg="modAnim">
        <pc:chgData name="Наталья Луговских" userId="68b90f6982fdcc7e" providerId="LiveId" clId="{5938E3B9-C61C-4C3C-9A35-87CE9FC1109A}" dt="2023-12-10T06:34:33.626" v="209"/>
        <pc:sldMkLst>
          <pc:docMk/>
          <pc:sldMk cId="4146452651" sldId="259"/>
        </pc:sldMkLst>
      </pc:sldChg>
      <pc:sldChg chg="addSp modSp mod modAnim">
        <pc:chgData name="Наталья Луговских" userId="68b90f6982fdcc7e" providerId="LiveId" clId="{5938E3B9-C61C-4C3C-9A35-87CE9FC1109A}" dt="2023-09-07T09:16:47.196" v="23"/>
        <pc:sldMkLst>
          <pc:docMk/>
          <pc:sldMk cId="4267773323" sldId="260"/>
        </pc:sldMkLst>
        <pc:picChg chg="add mod">
          <ac:chgData name="Наталья Луговских" userId="68b90f6982fdcc7e" providerId="LiveId" clId="{5938E3B9-C61C-4C3C-9A35-87CE9FC1109A}" dt="2023-09-07T09:16:44.073" v="22" actId="1076"/>
          <ac:picMkLst>
            <pc:docMk/>
            <pc:sldMk cId="4267773323" sldId="260"/>
            <ac:picMk id="2" creationId="{A2EB80EC-262C-FBAE-8243-89570198F993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7:05.254" v="26"/>
        <pc:sldMkLst>
          <pc:docMk/>
          <pc:sldMk cId="606243801" sldId="261"/>
        </pc:sldMkLst>
        <pc:picChg chg="add mod">
          <ac:chgData name="Наталья Луговских" userId="68b90f6982fdcc7e" providerId="LiveId" clId="{5938E3B9-C61C-4C3C-9A35-87CE9FC1109A}" dt="2023-09-07T09:17:01.865" v="25" actId="1076"/>
          <ac:picMkLst>
            <pc:docMk/>
            <pc:sldMk cId="606243801" sldId="261"/>
            <ac:picMk id="2" creationId="{BA7B9B1F-C24F-7479-8E9C-9F63D0A639DB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09:41.145" v="3"/>
        <pc:sldMkLst>
          <pc:docMk/>
          <pc:sldMk cId="3133818439" sldId="262"/>
        </pc:sldMkLst>
        <pc:picChg chg="add mod">
          <ac:chgData name="Наталья Луговских" userId="68b90f6982fdcc7e" providerId="LiveId" clId="{5938E3B9-C61C-4C3C-9A35-87CE9FC1109A}" dt="2023-09-07T09:09:01.754" v="2" actId="1076"/>
          <ac:picMkLst>
            <pc:docMk/>
            <pc:sldMk cId="3133818439" sldId="262"/>
            <ac:picMk id="2" creationId="{0636F4A1-26E5-2480-EE86-C91A8DB991FF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1:51.326" v="11"/>
        <pc:sldMkLst>
          <pc:docMk/>
          <pc:sldMk cId="2450789140" sldId="263"/>
        </pc:sldMkLst>
        <pc:picChg chg="add mod">
          <ac:chgData name="Наталья Луговских" userId="68b90f6982fdcc7e" providerId="LiveId" clId="{5938E3B9-C61C-4C3C-9A35-87CE9FC1109A}" dt="2023-09-07T09:10:42.328" v="5" actId="1076"/>
          <ac:picMkLst>
            <pc:docMk/>
            <pc:sldMk cId="2450789140" sldId="263"/>
            <ac:picMk id="3" creationId="{9218663B-51AE-44B3-ACC5-DE73BE885AF3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7:24.014" v="29"/>
        <pc:sldMkLst>
          <pc:docMk/>
          <pc:sldMk cId="4222518124" sldId="264"/>
        </pc:sldMkLst>
        <pc:picChg chg="add mod">
          <ac:chgData name="Наталья Луговских" userId="68b90f6982fdcc7e" providerId="LiveId" clId="{5938E3B9-C61C-4C3C-9A35-87CE9FC1109A}" dt="2023-09-07T09:17:20.936" v="28" actId="1076"/>
          <ac:picMkLst>
            <pc:docMk/>
            <pc:sldMk cId="4222518124" sldId="264"/>
            <ac:picMk id="2" creationId="{F222ADE9-05EE-2A11-CA77-7A557723D2F9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1:11.929" v="7" actId="1076"/>
        <pc:sldMkLst>
          <pc:docMk/>
          <pc:sldMk cId="1554077972" sldId="265"/>
        </pc:sldMkLst>
        <pc:picChg chg="add mod">
          <ac:chgData name="Наталья Луговских" userId="68b90f6982fdcc7e" providerId="LiveId" clId="{5938E3B9-C61C-4C3C-9A35-87CE9FC1109A}" dt="2023-09-07T09:11:11.929" v="7" actId="1076"/>
          <ac:picMkLst>
            <pc:docMk/>
            <pc:sldMk cId="1554077972" sldId="265"/>
            <ac:picMk id="2" creationId="{E35654B0-636B-1E26-96F8-F2D0B19A08C4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7:42.661" v="32"/>
        <pc:sldMkLst>
          <pc:docMk/>
          <pc:sldMk cId="2104155717" sldId="266"/>
        </pc:sldMkLst>
        <pc:picChg chg="add mod">
          <ac:chgData name="Наталья Луговских" userId="68b90f6982fdcc7e" providerId="LiveId" clId="{5938E3B9-C61C-4C3C-9A35-87CE9FC1109A}" dt="2023-09-07T09:17:39.960" v="31" actId="1076"/>
          <ac:picMkLst>
            <pc:docMk/>
            <pc:sldMk cId="2104155717" sldId="266"/>
            <ac:picMk id="2" creationId="{AE12D46A-F5B4-E642-B989-1FB8D95C69F0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1:43.893" v="10"/>
        <pc:sldMkLst>
          <pc:docMk/>
          <pc:sldMk cId="3723451940" sldId="267"/>
        </pc:sldMkLst>
        <pc:picChg chg="add mod">
          <ac:chgData name="Наталья Луговских" userId="68b90f6982fdcc7e" providerId="LiveId" clId="{5938E3B9-C61C-4C3C-9A35-87CE9FC1109A}" dt="2023-09-07T09:11:33.873" v="9" actId="1076"/>
          <ac:picMkLst>
            <pc:docMk/>
            <pc:sldMk cId="3723451940" sldId="267"/>
            <ac:picMk id="3" creationId="{A34EC790-CD46-0B92-EAD3-325538520282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8:00.155" v="35"/>
        <pc:sldMkLst>
          <pc:docMk/>
          <pc:sldMk cId="3776100575" sldId="268"/>
        </pc:sldMkLst>
        <pc:picChg chg="add mod">
          <ac:chgData name="Наталья Луговских" userId="68b90f6982fdcc7e" providerId="LiveId" clId="{5938E3B9-C61C-4C3C-9A35-87CE9FC1109A}" dt="2023-09-07T09:17:57.455" v="34" actId="1076"/>
          <ac:picMkLst>
            <pc:docMk/>
            <pc:sldMk cId="3776100575" sldId="268"/>
            <ac:picMk id="2" creationId="{26DC1AF1-86F1-1103-0CF0-8F416F07A063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2:11.534" v="14"/>
        <pc:sldMkLst>
          <pc:docMk/>
          <pc:sldMk cId="3842333723" sldId="269"/>
        </pc:sldMkLst>
        <pc:picChg chg="add mod">
          <ac:chgData name="Наталья Луговских" userId="68b90f6982fdcc7e" providerId="LiveId" clId="{5938E3B9-C61C-4C3C-9A35-87CE9FC1109A}" dt="2023-09-07T09:12:08.425" v="13" actId="1076"/>
          <ac:picMkLst>
            <pc:docMk/>
            <pc:sldMk cId="3842333723" sldId="269"/>
            <ac:picMk id="2" creationId="{F359A784-32CD-8C3D-2551-7E27F1CE84A4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8:16.645" v="38"/>
        <pc:sldMkLst>
          <pc:docMk/>
          <pc:sldMk cId="2057224353" sldId="270"/>
        </pc:sldMkLst>
        <pc:picChg chg="add mod">
          <ac:chgData name="Наталья Луговских" userId="68b90f6982fdcc7e" providerId="LiveId" clId="{5938E3B9-C61C-4C3C-9A35-87CE9FC1109A}" dt="2023-09-07T09:18:14" v="37" actId="1076"/>
          <ac:picMkLst>
            <pc:docMk/>
            <pc:sldMk cId="2057224353" sldId="270"/>
            <ac:picMk id="2" creationId="{DA5F52DE-C838-1CBD-AD39-E671857CB170}"/>
          </ac:picMkLst>
        </pc:picChg>
      </pc:sldChg>
      <pc:sldChg chg="addSp modSp mod modAnim">
        <pc:chgData name="Наталья Луговских" userId="68b90f6982fdcc7e" providerId="LiveId" clId="{5938E3B9-C61C-4C3C-9A35-87CE9FC1109A}" dt="2023-09-07T09:12:30.237" v="17"/>
        <pc:sldMkLst>
          <pc:docMk/>
          <pc:sldMk cId="3861599616" sldId="271"/>
        </pc:sldMkLst>
        <pc:picChg chg="add mod">
          <ac:chgData name="Наталья Луговских" userId="68b90f6982fdcc7e" providerId="LiveId" clId="{5938E3B9-C61C-4C3C-9A35-87CE9FC1109A}" dt="2023-09-07T09:12:26.753" v="16" actId="1076"/>
          <ac:picMkLst>
            <pc:docMk/>
            <pc:sldMk cId="3861599616" sldId="271"/>
            <ac:picMk id="3" creationId="{69E68A6D-2A28-4279-EDFF-E4580CC68030}"/>
          </ac:picMkLst>
        </pc:picChg>
      </pc:sldChg>
      <pc:sldChg chg="new del">
        <pc:chgData name="Наталья Луговских" userId="68b90f6982fdcc7e" providerId="LiveId" clId="{5938E3B9-C61C-4C3C-9A35-87CE9FC1109A}" dt="2023-12-10T06:35:26.187" v="211" actId="47"/>
        <pc:sldMkLst>
          <pc:docMk/>
          <pc:sldMk cId="3985145261" sldId="272"/>
        </pc:sldMkLst>
      </pc:sldChg>
      <pc:sldChg chg="addSp delSp modSp add mod delAnim modAnim">
        <pc:chgData name="Наталья Луговских" userId="68b90f6982fdcc7e" providerId="LiveId" clId="{5938E3B9-C61C-4C3C-9A35-87CE9FC1109A}" dt="2023-09-07T09:28:16.968" v="70"/>
        <pc:sldMkLst>
          <pc:docMk/>
          <pc:sldMk cId="3102974650" sldId="273"/>
        </pc:sldMkLst>
        <pc:spChg chg="del">
          <ac:chgData name="Наталья Луговских" userId="68b90f6982fdcc7e" providerId="LiveId" clId="{5938E3B9-C61C-4C3C-9A35-87CE9FC1109A}" dt="2023-09-07T09:20:32.399" v="42" actId="478"/>
          <ac:spMkLst>
            <pc:docMk/>
            <pc:sldMk cId="3102974650" sldId="273"/>
            <ac:spMk id="13" creationId="{448EA429-182A-32E7-8D9D-A0DE46625932}"/>
          </ac:spMkLst>
        </pc:spChg>
        <pc:picChg chg="del">
          <ac:chgData name="Наталья Луговских" userId="68b90f6982fdcc7e" providerId="LiveId" clId="{5938E3B9-C61C-4C3C-9A35-87CE9FC1109A}" dt="2023-09-07T09:20:33.571" v="43" actId="478"/>
          <ac:picMkLst>
            <pc:docMk/>
            <pc:sldMk cId="3102974650" sldId="273"/>
            <ac:picMk id="2" creationId="{64184694-2D63-AA46-F1F1-B9E1C8BA9AB3}"/>
          </ac:picMkLst>
        </pc:picChg>
        <pc:picChg chg="del">
          <ac:chgData name="Наталья Луговских" userId="68b90f6982fdcc7e" providerId="LiveId" clId="{5938E3B9-C61C-4C3C-9A35-87CE9FC1109A}" dt="2023-09-07T09:25:59.440" v="64" actId="478"/>
          <ac:picMkLst>
            <pc:docMk/>
            <pc:sldMk cId="3102974650" sldId="273"/>
            <ac:picMk id="3" creationId="{69E68A6D-2A28-4279-EDFF-E4580CC68030}"/>
          </ac:picMkLst>
        </pc:picChg>
        <pc:picChg chg="add del mod">
          <ac:chgData name="Наталья Луговских" userId="68b90f6982fdcc7e" providerId="LiveId" clId="{5938E3B9-C61C-4C3C-9A35-87CE9FC1109A}" dt="2023-09-07T09:27:59.901" v="67" actId="478"/>
          <ac:picMkLst>
            <pc:docMk/>
            <pc:sldMk cId="3102974650" sldId="273"/>
            <ac:picMk id="4" creationId="{88C6FA11-E928-057E-0806-A8DC06D11A29}"/>
          </ac:picMkLst>
        </pc:picChg>
        <pc:picChg chg="mod">
          <ac:chgData name="Наталья Луговских" userId="68b90f6982fdcc7e" providerId="LiveId" clId="{5938E3B9-C61C-4C3C-9A35-87CE9FC1109A}" dt="2023-09-07T09:23:25.046" v="57" actId="1076"/>
          <ac:picMkLst>
            <pc:docMk/>
            <pc:sldMk cId="3102974650" sldId="273"/>
            <ac:picMk id="5" creationId="{26285370-4E31-877F-B06C-69D1584E9631}"/>
          </ac:picMkLst>
        </pc:picChg>
        <pc:picChg chg="add mod">
          <ac:chgData name="Наталья Луговских" userId="68b90f6982fdcc7e" providerId="LiveId" clId="{5938E3B9-C61C-4C3C-9A35-87CE9FC1109A}" dt="2023-09-07T09:28:10.719" v="69" actId="1076"/>
          <ac:picMkLst>
            <pc:docMk/>
            <pc:sldMk cId="3102974650" sldId="273"/>
            <ac:picMk id="6" creationId="{49F93599-B85C-6544-B2AB-83D1F141C193}"/>
          </ac:picMkLst>
        </pc:picChg>
        <pc:picChg chg="del">
          <ac:chgData name="Наталья Луговских" userId="68b90f6982fdcc7e" providerId="LiveId" clId="{5938E3B9-C61C-4C3C-9A35-87CE9FC1109A}" dt="2023-09-07T09:20:30.065" v="41" actId="478"/>
          <ac:picMkLst>
            <pc:docMk/>
            <pc:sldMk cId="3102974650" sldId="273"/>
            <ac:picMk id="12" creationId="{481071B1-82AC-DDC9-ACAB-61CDA761B365}"/>
          </ac:picMkLst>
        </pc:picChg>
        <pc:picChg chg="add mod">
          <ac:chgData name="Наталья Луговских" userId="68b90f6982fdcc7e" providerId="LiveId" clId="{5938E3B9-C61C-4C3C-9A35-87CE9FC1109A}" dt="2023-09-07T09:23:41.610" v="60" actId="14100"/>
          <ac:picMkLst>
            <pc:docMk/>
            <pc:sldMk cId="3102974650" sldId="273"/>
            <ac:picMk id="1026" creationId="{8B2AC456-D7D8-E98D-6B97-8E04662AF829}"/>
          </ac:picMkLst>
        </pc:picChg>
      </pc:sldChg>
      <pc:sldChg chg="addSp delSp modSp add del mod modAnim">
        <pc:chgData name="Наталья Луговских" userId="68b90f6982fdcc7e" providerId="LiveId" clId="{5938E3B9-C61C-4C3C-9A35-87CE9FC1109A}" dt="2023-12-10T06:35:21.925" v="210" actId="47"/>
        <pc:sldMkLst>
          <pc:docMk/>
          <pc:sldMk cId="67395873" sldId="274"/>
        </pc:sldMkLst>
        <pc:spChg chg="add mod">
          <ac:chgData name="Наталья Луговских" userId="68b90f6982fdcc7e" providerId="LiveId" clId="{5938E3B9-C61C-4C3C-9A35-87CE9FC1109A}" dt="2023-09-07T09:36:48.959" v="134" actId="368"/>
          <ac:spMkLst>
            <pc:docMk/>
            <pc:sldMk cId="67395873" sldId="274"/>
            <ac:spMk id="16" creationId="{CF46CFE0-9844-4FE8-E7DC-2A7BAB4004DD}"/>
          </ac:spMkLst>
        </pc:spChg>
        <pc:spChg chg="add del mod">
          <ac:chgData name="Наталья Луговских" userId="68b90f6982fdcc7e" providerId="LiveId" clId="{5938E3B9-C61C-4C3C-9A35-87CE9FC1109A}" dt="2023-09-07T09:40:03.147" v="137"/>
          <ac:spMkLst>
            <pc:docMk/>
            <pc:sldMk cId="67395873" sldId="274"/>
            <ac:spMk id="17" creationId="{B0A4AC72-EA4B-7079-E1DA-42A08A8C4DC7}"/>
          </ac:spMkLst>
        </pc:spChg>
        <pc:picChg chg="add mod">
          <ac:chgData name="Наталья Луговских" userId="68b90f6982fdcc7e" providerId="LiveId" clId="{5938E3B9-C61C-4C3C-9A35-87CE9FC1109A}" dt="2023-09-07T09:29:15.919" v="75" actId="1076"/>
          <ac:picMkLst>
            <pc:docMk/>
            <pc:sldMk cId="67395873" sldId="274"/>
            <ac:picMk id="2" creationId="{64046944-994C-C7D0-F68B-9F2977B82C42}"/>
          </ac:picMkLst>
        </pc:picChg>
        <pc:picChg chg="add mod">
          <ac:chgData name="Наталья Луговских" userId="68b90f6982fdcc7e" providerId="LiveId" clId="{5938E3B9-C61C-4C3C-9A35-87CE9FC1109A}" dt="2023-09-07T09:29:38.039" v="78" actId="1076"/>
          <ac:picMkLst>
            <pc:docMk/>
            <pc:sldMk cId="67395873" sldId="274"/>
            <ac:picMk id="3" creationId="{88A2B730-A770-6309-D138-2F289A0C4C91}"/>
          </ac:picMkLst>
        </pc:picChg>
        <pc:picChg chg="add mod">
          <ac:chgData name="Наталья Луговских" userId="68b90f6982fdcc7e" providerId="LiveId" clId="{5938E3B9-C61C-4C3C-9A35-87CE9FC1109A}" dt="2023-09-07T09:29:59.959" v="82" actId="1076"/>
          <ac:picMkLst>
            <pc:docMk/>
            <pc:sldMk cId="67395873" sldId="274"/>
            <ac:picMk id="4" creationId="{4428DD61-8A8B-AB6D-A163-BD236B7A6F57}"/>
          </ac:picMkLst>
        </pc:picChg>
        <pc:picChg chg="mod">
          <ac:chgData name="Наталья Луговских" userId="68b90f6982fdcc7e" providerId="LiveId" clId="{5938E3B9-C61C-4C3C-9A35-87CE9FC1109A}" dt="2023-09-07T09:31:22.453" v="98" actId="1076"/>
          <ac:picMkLst>
            <pc:docMk/>
            <pc:sldMk cId="67395873" sldId="274"/>
            <ac:picMk id="5" creationId="{26285370-4E31-877F-B06C-69D1584E9631}"/>
          </ac:picMkLst>
        </pc:picChg>
        <pc:picChg chg="add mod">
          <ac:chgData name="Наталья Луговских" userId="68b90f6982fdcc7e" providerId="LiveId" clId="{5938E3B9-C61C-4C3C-9A35-87CE9FC1109A}" dt="2023-09-07T09:30:23.287" v="86" actId="1076"/>
          <ac:picMkLst>
            <pc:docMk/>
            <pc:sldMk cId="67395873" sldId="274"/>
            <ac:picMk id="7" creationId="{910BB6CF-C236-72CF-8582-23A65B1A39CD}"/>
          </ac:picMkLst>
        </pc:picChg>
        <pc:picChg chg="add mod">
          <ac:chgData name="Наталья Луговских" userId="68b90f6982fdcc7e" providerId="LiveId" clId="{5938E3B9-C61C-4C3C-9A35-87CE9FC1109A}" dt="2023-09-07T09:33:23.854" v="123" actId="14100"/>
          <ac:picMkLst>
            <pc:docMk/>
            <pc:sldMk cId="67395873" sldId="274"/>
            <ac:picMk id="8" creationId="{D3014D3A-E9A3-5FFB-85C3-7C1919360675}"/>
          </ac:picMkLst>
        </pc:picChg>
        <pc:picChg chg="add mod">
          <ac:chgData name="Наталья Луговских" userId="68b90f6982fdcc7e" providerId="LiveId" clId="{5938E3B9-C61C-4C3C-9A35-87CE9FC1109A}" dt="2023-09-07T09:31:01.582" v="93" actId="1076"/>
          <ac:picMkLst>
            <pc:docMk/>
            <pc:sldMk cId="67395873" sldId="274"/>
            <ac:picMk id="9" creationId="{2373E03D-CE9D-84F7-71C9-C683F16BCFFF}"/>
          </ac:picMkLst>
        </pc:picChg>
        <pc:picChg chg="add mod">
          <ac:chgData name="Наталья Луговских" userId="68b90f6982fdcc7e" providerId="LiveId" clId="{5938E3B9-C61C-4C3C-9A35-87CE9FC1109A}" dt="2023-09-07T09:33:15.093" v="120" actId="1076"/>
          <ac:picMkLst>
            <pc:docMk/>
            <pc:sldMk cId="67395873" sldId="274"/>
            <ac:picMk id="10" creationId="{FC299ADE-FF77-CF58-348A-3C4DC82BB4D8}"/>
          </ac:picMkLst>
        </pc:picChg>
        <pc:picChg chg="add mod">
          <ac:chgData name="Наталья Луговских" userId="68b90f6982fdcc7e" providerId="LiveId" clId="{5938E3B9-C61C-4C3C-9A35-87CE9FC1109A}" dt="2023-09-07T09:31:39.054" v="101" actId="1076"/>
          <ac:picMkLst>
            <pc:docMk/>
            <pc:sldMk cId="67395873" sldId="274"/>
            <ac:picMk id="11" creationId="{DF53D956-4494-C403-25CA-F15897CD93E3}"/>
          </ac:picMkLst>
        </pc:picChg>
        <pc:picChg chg="add mod">
          <ac:chgData name="Наталья Луговских" userId="68b90f6982fdcc7e" providerId="LiveId" clId="{5938E3B9-C61C-4C3C-9A35-87CE9FC1109A}" dt="2023-09-07T09:33:17.414" v="121" actId="1076"/>
          <ac:picMkLst>
            <pc:docMk/>
            <pc:sldMk cId="67395873" sldId="274"/>
            <ac:picMk id="12" creationId="{3A2C9AC4-AA01-BC91-22C5-E087E36D1062}"/>
          </ac:picMkLst>
        </pc:picChg>
        <pc:picChg chg="add mod">
          <ac:chgData name="Наталья Луговских" userId="68b90f6982fdcc7e" providerId="LiveId" clId="{5938E3B9-C61C-4C3C-9A35-87CE9FC1109A}" dt="2023-09-07T09:33:09.462" v="118" actId="1076"/>
          <ac:picMkLst>
            <pc:docMk/>
            <pc:sldMk cId="67395873" sldId="274"/>
            <ac:picMk id="13" creationId="{1D4D3892-441E-CE61-04C7-587E8CA47B3B}"/>
          </ac:picMkLst>
        </pc:picChg>
        <pc:picChg chg="add mod">
          <ac:chgData name="Наталья Луговских" userId="68b90f6982fdcc7e" providerId="LiveId" clId="{5938E3B9-C61C-4C3C-9A35-87CE9FC1109A}" dt="2023-09-07T09:32:41.943" v="110" actId="1076"/>
          <ac:picMkLst>
            <pc:docMk/>
            <pc:sldMk cId="67395873" sldId="274"/>
            <ac:picMk id="14" creationId="{90CA3B19-1075-89CB-38BC-07A42F23F3A3}"/>
          </ac:picMkLst>
        </pc:picChg>
        <pc:picChg chg="add mod">
          <ac:chgData name="Наталья Луговских" userId="68b90f6982fdcc7e" providerId="LiveId" clId="{5938E3B9-C61C-4C3C-9A35-87CE9FC1109A}" dt="2023-09-07T09:33:11.782" v="119" actId="1076"/>
          <ac:picMkLst>
            <pc:docMk/>
            <pc:sldMk cId="67395873" sldId="274"/>
            <ac:picMk id="15" creationId="{BD6787B3-8443-D47F-026D-78A7F9F4A4A2}"/>
          </ac:picMkLst>
        </pc:picChg>
        <pc:picChg chg="del">
          <ac:chgData name="Наталья Луговских" userId="68b90f6982fdcc7e" providerId="LiveId" clId="{5938E3B9-C61C-4C3C-9A35-87CE9FC1109A}" dt="2023-09-07T09:28:53.670" v="72" actId="478"/>
          <ac:picMkLst>
            <pc:docMk/>
            <pc:sldMk cId="67395873" sldId="274"/>
            <ac:picMk id="1026" creationId="{8B2AC456-D7D8-E98D-6B97-8E04662AF829}"/>
          </ac:picMkLst>
        </pc:picChg>
      </pc:sldChg>
    </pc:docChg>
  </pc:docChgLst>
  <pc:docChgLst>
    <pc:chgData name="Наталья Луговских" userId="68b90f6982fdcc7e" providerId="LiveId" clId="{8FD081F7-DA0A-4AB6-A257-9AFEC4BE480A}"/>
    <pc:docChg chg="undo custSel addSld delSld modSld sldOrd">
      <pc:chgData name="Наталья Луговских" userId="68b90f6982fdcc7e" providerId="LiveId" clId="{8FD081F7-DA0A-4AB6-A257-9AFEC4BE480A}" dt="2023-04-24T16:35:08.543" v="496" actId="207"/>
      <pc:docMkLst>
        <pc:docMk/>
      </pc:docMkLst>
      <pc:sldChg chg="modSp mod">
        <pc:chgData name="Наталья Луговских" userId="68b90f6982fdcc7e" providerId="LiveId" clId="{8FD081F7-DA0A-4AB6-A257-9AFEC4BE480A}" dt="2023-04-24T16:35:08.543" v="496" actId="207"/>
        <pc:sldMkLst>
          <pc:docMk/>
          <pc:sldMk cId="3272572981" sldId="256"/>
        </pc:sldMkLst>
        <pc:spChg chg="mod">
          <ac:chgData name="Наталья Луговских" userId="68b90f6982fdcc7e" providerId="LiveId" clId="{8FD081F7-DA0A-4AB6-A257-9AFEC4BE480A}" dt="2023-04-24T16:35:08.543" v="496" actId="207"/>
          <ac:spMkLst>
            <pc:docMk/>
            <pc:sldMk cId="3272572981" sldId="256"/>
            <ac:spMk id="2" creationId="{168CCDD9-8370-BF98-8583-3BB1EBA2A9FE}"/>
          </ac:spMkLst>
        </pc:spChg>
      </pc:sldChg>
      <pc:sldChg chg="delSp modSp del mod">
        <pc:chgData name="Наталья Луговских" userId="68b90f6982fdcc7e" providerId="LiveId" clId="{8FD081F7-DA0A-4AB6-A257-9AFEC4BE480A}" dt="2023-04-20T12:14:46.742" v="4" actId="47"/>
        <pc:sldMkLst>
          <pc:docMk/>
          <pc:sldMk cId="389211923" sldId="257"/>
        </pc:sldMkLst>
        <pc:spChg chg="del mod">
          <ac:chgData name="Наталья Луговских" userId="68b90f6982fdcc7e" providerId="LiveId" clId="{8FD081F7-DA0A-4AB6-A257-9AFEC4BE480A}" dt="2023-04-20T12:14:38.617" v="2" actId="478"/>
          <ac:spMkLst>
            <pc:docMk/>
            <pc:sldMk cId="389211923" sldId="257"/>
            <ac:spMk id="7" creationId="{48968B04-6D30-52B0-6646-AE93E3459431}"/>
          </ac:spMkLst>
        </pc:spChg>
        <pc:picChg chg="del">
          <ac:chgData name="Наталья Луговских" userId="68b90f6982fdcc7e" providerId="LiveId" clId="{8FD081F7-DA0A-4AB6-A257-9AFEC4BE480A}" dt="2023-04-20T12:14:41.776" v="3" actId="478"/>
          <ac:picMkLst>
            <pc:docMk/>
            <pc:sldMk cId="389211923" sldId="257"/>
            <ac:picMk id="6" creationId="{FEAD0CDA-33A8-6DF7-67D0-BDCCD23EDC43}"/>
          </ac:picMkLst>
        </pc:picChg>
      </pc:sldChg>
      <pc:sldChg chg="ord">
        <pc:chgData name="Наталья Луговских" userId="68b90f6982fdcc7e" providerId="LiveId" clId="{8FD081F7-DA0A-4AB6-A257-9AFEC4BE480A}" dt="2023-04-20T12:15:03.564" v="6"/>
        <pc:sldMkLst>
          <pc:docMk/>
          <pc:sldMk cId="3568510177" sldId="258"/>
        </pc:sldMkLst>
      </pc:sldChg>
      <pc:sldChg chg="addSp delSp modSp mod delAnim modAnim">
        <pc:chgData name="Наталья Луговских" userId="68b90f6982fdcc7e" providerId="LiveId" clId="{8FD081F7-DA0A-4AB6-A257-9AFEC4BE480A}" dt="2023-04-20T12:24:45.481" v="121" actId="478"/>
        <pc:sldMkLst>
          <pc:docMk/>
          <pc:sldMk cId="4146452651" sldId="259"/>
        </pc:sldMkLst>
        <pc:spChg chg="add mod">
          <ac:chgData name="Наталья Луговских" userId="68b90f6982fdcc7e" providerId="LiveId" clId="{8FD081F7-DA0A-4AB6-A257-9AFEC4BE480A}" dt="2023-04-20T12:21:15.607" v="82" actId="14100"/>
          <ac:spMkLst>
            <pc:docMk/>
            <pc:sldMk cId="4146452651" sldId="259"/>
            <ac:spMk id="2" creationId="{D32DCA2C-40F9-9503-26EE-AB56285CC5BD}"/>
          </ac:spMkLst>
        </pc:spChg>
        <pc:spChg chg="add del mod">
          <ac:chgData name="Наталья Луговских" userId="68b90f6982fdcc7e" providerId="LiveId" clId="{8FD081F7-DA0A-4AB6-A257-9AFEC4BE480A}" dt="2023-04-20T12:24:45.481" v="121" actId="478"/>
          <ac:spMkLst>
            <pc:docMk/>
            <pc:sldMk cId="4146452651" sldId="259"/>
            <ac:spMk id="3" creationId="{4329BC43-681B-2E8A-F007-70AC5631FDAC}"/>
          </ac:spMkLst>
        </pc:spChg>
      </pc:sldChg>
      <pc:sldChg chg="addSp delSp modSp mod modClrScheme delAnim modAnim chgLayout">
        <pc:chgData name="Наталья Луговских" userId="68b90f6982fdcc7e" providerId="LiveId" clId="{8FD081F7-DA0A-4AB6-A257-9AFEC4BE480A}" dt="2023-04-20T13:12:04.611" v="221" actId="207"/>
        <pc:sldMkLst>
          <pc:docMk/>
          <pc:sldMk cId="4267773323" sldId="260"/>
        </pc:sldMkLst>
        <pc:spChg chg="add del mod">
          <ac:chgData name="Наталья Луговских" userId="68b90f6982fdcc7e" providerId="LiveId" clId="{8FD081F7-DA0A-4AB6-A257-9AFEC4BE480A}" dt="2023-04-20T13:05:39.228" v="152" actId="478"/>
          <ac:spMkLst>
            <pc:docMk/>
            <pc:sldMk cId="4267773323" sldId="260"/>
            <ac:spMk id="3" creationId="{8D0010FF-687B-8953-0EDC-7077EFEF8292}"/>
          </ac:spMkLst>
        </pc:spChg>
        <pc:spChg chg="add mod ord">
          <ac:chgData name="Наталья Луговских" userId="68b90f6982fdcc7e" providerId="LiveId" clId="{8FD081F7-DA0A-4AB6-A257-9AFEC4BE480A}" dt="2023-04-20T12:27:36.406" v="126" actId="700"/>
          <ac:spMkLst>
            <pc:docMk/>
            <pc:sldMk cId="4267773323" sldId="260"/>
            <ac:spMk id="4" creationId="{147B8773-04D1-5BFE-08C4-F7EC825F2690}"/>
          </ac:spMkLst>
        </pc:spChg>
        <pc:spChg chg="add del mod ord">
          <ac:chgData name="Наталья Луговских" userId="68b90f6982fdcc7e" providerId="LiveId" clId="{8FD081F7-DA0A-4AB6-A257-9AFEC4BE480A}" dt="2023-04-20T13:09:47.689" v="203" actId="478"/>
          <ac:spMkLst>
            <pc:docMk/>
            <pc:sldMk cId="4267773323" sldId="260"/>
            <ac:spMk id="7" creationId="{96AFF2B1-3AEB-A023-5C2A-B933A4EE761C}"/>
          </ac:spMkLst>
        </pc:spChg>
        <pc:spChg chg="add mod">
          <ac:chgData name="Наталья Луговских" userId="68b90f6982fdcc7e" providerId="LiveId" clId="{8FD081F7-DA0A-4AB6-A257-9AFEC4BE480A}" dt="2023-04-20T13:12:04.611" v="221" actId="207"/>
          <ac:spMkLst>
            <pc:docMk/>
            <pc:sldMk cId="4267773323" sldId="260"/>
            <ac:spMk id="8" creationId="{0075203C-4633-136D-93D8-34D37622855D}"/>
          </ac:spMkLst>
        </pc:spChg>
        <pc:picChg chg="mod ord">
          <ac:chgData name="Наталья Луговских" userId="68b90f6982fdcc7e" providerId="LiveId" clId="{8FD081F7-DA0A-4AB6-A257-9AFEC4BE480A}" dt="2023-04-20T12:27:36.406" v="126" actId="700"/>
          <ac:picMkLst>
            <pc:docMk/>
            <pc:sldMk cId="4267773323" sldId="260"/>
            <ac:picMk id="5" creationId="{26285370-4E31-877F-B06C-69D1584E9631}"/>
          </ac:picMkLst>
        </pc:picChg>
        <pc:picChg chg="add mod">
          <ac:chgData name="Наталья Луговских" userId="68b90f6982fdcc7e" providerId="LiveId" clId="{8FD081F7-DA0A-4AB6-A257-9AFEC4BE480A}" dt="2023-04-20T13:06:38.841" v="165" actId="1076"/>
          <ac:picMkLst>
            <pc:docMk/>
            <pc:sldMk cId="4267773323" sldId="260"/>
            <ac:picMk id="6" creationId="{3B6F07AF-7974-4703-5CA8-7BD18CED06D8}"/>
          </ac:picMkLst>
        </pc:picChg>
      </pc:sldChg>
      <pc:sldChg chg="modSp add modAnim">
        <pc:chgData name="Наталья Луговских" userId="68b90f6982fdcc7e" providerId="LiveId" clId="{8FD081F7-DA0A-4AB6-A257-9AFEC4BE480A}" dt="2023-04-20T13:23:31.723" v="254" actId="403"/>
        <pc:sldMkLst>
          <pc:docMk/>
          <pc:sldMk cId="606243801" sldId="261"/>
        </pc:sldMkLst>
        <pc:spChg chg="mod">
          <ac:chgData name="Наталья Луговских" userId="68b90f6982fdcc7e" providerId="LiveId" clId="{8FD081F7-DA0A-4AB6-A257-9AFEC4BE480A}" dt="2023-04-20T13:23:31.723" v="254" actId="403"/>
          <ac:spMkLst>
            <pc:docMk/>
            <pc:sldMk cId="606243801" sldId="261"/>
            <ac:spMk id="8" creationId="{0075203C-4633-136D-93D8-34D37622855D}"/>
          </ac:spMkLst>
        </pc:spChg>
      </pc:sldChg>
      <pc:sldChg chg="new del">
        <pc:chgData name="Наталья Луговских" userId="68b90f6982fdcc7e" providerId="LiveId" clId="{8FD081F7-DA0A-4AB6-A257-9AFEC4BE480A}" dt="2023-04-20T12:24:56.294" v="123" actId="680"/>
        <pc:sldMkLst>
          <pc:docMk/>
          <pc:sldMk cId="1681927784" sldId="261"/>
        </pc:sldMkLst>
      </pc:sldChg>
      <pc:sldChg chg="addSp delSp modSp add mod ord delAnim modAnim">
        <pc:chgData name="Наталья Луговских" userId="68b90f6982fdcc7e" providerId="LiveId" clId="{8FD081F7-DA0A-4AB6-A257-9AFEC4BE480A}" dt="2023-04-20T13:29:40.638" v="282"/>
        <pc:sldMkLst>
          <pc:docMk/>
          <pc:sldMk cId="3133818439" sldId="262"/>
        </pc:sldMkLst>
        <pc:spChg chg="del mod">
          <ac:chgData name="Наталья Луговских" userId="68b90f6982fdcc7e" providerId="LiveId" clId="{8FD081F7-DA0A-4AB6-A257-9AFEC4BE480A}" dt="2023-04-20T13:13:26.284" v="227" actId="478"/>
          <ac:spMkLst>
            <pc:docMk/>
            <pc:sldMk cId="3133818439" sldId="262"/>
            <ac:spMk id="2" creationId="{D32DCA2C-40F9-9503-26EE-AB56285CC5BD}"/>
          </ac:spMkLst>
        </pc:spChg>
        <pc:spChg chg="add mod">
          <ac:chgData name="Наталья Луговских" userId="68b90f6982fdcc7e" providerId="LiveId" clId="{8FD081F7-DA0A-4AB6-A257-9AFEC4BE480A}" dt="2023-04-20T13:29:21.591" v="279"/>
          <ac:spMkLst>
            <pc:docMk/>
            <pc:sldMk cId="3133818439" sldId="262"/>
            <ac:spMk id="6" creationId="{910BB266-7207-8B0D-FB3A-E689E9B282B7}"/>
          </ac:spMkLst>
        </pc:spChg>
        <pc:picChg chg="add mod">
          <ac:chgData name="Наталья Луговских" userId="68b90f6982fdcc7e" providerId="LiveId" clId="{8FD081F7-DA0A-4AB6-A257-9AFEC4BE480A}" dt="2023-04-20T13:17:26.826" v="241" actId="1076"/>
          <ac:picMkLst>
            <pc:docMk/>
            <pc:sldMk cId="3133818439" sldId="262"/>
            <ac:picMk id="3" creationId="{8F4A11E2-E9FC-C492-B835-6782BD0A0CDE}"/>
          </ac:picMkLst>
        </pc:picChg>
        <pc:picChg chg="add mod">
          <ac:chgData name="Наталья Луговских" userId="68b90f6982fdcc7e" providerId="LiveId" clId="{8FD081F7-DA0A-4AB6-A257-9AFEC4BE480A}" dt="2023-04-20T13:29:24.811" v="280" actId="1076"/>
          <ac:picMkLst>
            <pc:docMk/>
            <pc:sldMk cId="3133818439" sldId="262"/>
            <ac:picMk id="4" creationId="{FB812490-6DB1-B9AB-9316-10BB8AE692F0}"/>
          </ac:picMkLst>
        </pc:picChg>
      </pc:sldChg>
      <pc:sldChg chg="addSp delSp modSp add mod ord delAnim modAnim">
        <pc:chgData name="Наталья Луговских" userId="68b90f6982fdcc7e" providerId="LiveId" clId="{8FD081F7-DA0A-4AB6-A257-9AFEC4BE480A}" dt="2023-04-20T13:28:27.497" v="278"/>
        <pc:sldMkLst>
          <pc:docMk/>
          <pc:sldMk cId="2450789140" sldId="263"/>
        </pc:sldMkLst>
        <pc:spChg chg="add mod">
          <ac:chgData name="Наталья Луговских" userId="68b90f6982fdcc7e" providerId="LiveId" clId="{8FD081F7-DA0A-4AB6-A257-9AFEC4BE480A}" dt="2023-04-20T13:28:17.458" v="276" actId="14100"/>
          <ac:spMkLst>
            <pc:docMk/>
            <pc:sldMk cId="2450789140" sldId="263"/>
            <ac:spMk id="7" creationId="{3B47AF53-9525-9825-DDB8-6CA859D12D04}"/>
          </ac:spMkLst>
        </pc:spChg>
        <pc:picChg chg="add mod">
          <ac:chgData name="Наталья Луговских" userId="68b90f6982fdcc7e" providerId="LiveId" clId="{8FD081F7-DA0A-4AB6-A257-9AFEC4BE480A}" dt="2023-04-20T13:28:22.154" v="277" actId="1076"/>
          <ac:picMkLst>
            <pc:docMk/>
            <pc:sldMk cId="2450789140" sldId="263"/>
            <ac:picMk id="2" creationId="{4B8C41E2-A790-E62F-8BF3-76D897B0A485}"/>
          </ac:picMkLst>
        </pc:picChg>
        <pc:picChg chg="del">
          <ac:chgData name="Наталья Луговских" userId="68b90f6982fdcc7e" providerId="LiveId" clId="{8FD081F7-DA0A-4AB6-A257-9AFEC4BE480A}" dt="2023-04-20T13:24:03.832" v="258" actId="478"/>
          <ac:picMkLst>
            <pc:docMk/>
            <pc:sldMk cId="2450789140" sldId="263"/>
            <ac:picMk id="3" creationId="{8F4A11E2-E9FC-C492-B835-6782BD0A0CDE}"/>
          </ac:picMkLst>
        </pc:picChg>
        <pc:picChg chg="del">
          <ac:chgData name="Наталья Луговских" userId="68b90f6982fdcc7e" providerId="LiveId" clId="{8FD081F7-DA0A-4AB6-A257-9AFEC4BE480A}" dt="2023-04-20T13:24:05.214" v="259" actId="478"/>
          <ac:picMkLst>
            <pc:docMk/>
            <pc:sldMk cId="2450789140" sldId="263"/>
            <ac:picMk id="4" creationId="{FB812490-6DB1-B9AB-9316-10BB8AE692F0}"/>
          </ac:picMkLst>
        </pc:picChg>
        <pc:picChg chg="add mod">
          <ac:chgData name="Наталья Луговских" userId="68b90f6982fdcc7e" providerId="LiveId" clId="{8FD081F7-DA0A-4AB6-A257-9AFEC4BE480A}" dt="2023-04-20T13:27:19.621" v="272"/>
          <ac:picMkLst>
            <pc:docMk/>
            <pc:sldMk cId="2450789140" sldId="263"/>
            <ac:picMk id="6" creationId="{238C1744-3141-0D82-B647-D1C07735DA6B}"/>
          </ac:picMkLst>
        </pc:picChg>
      </pc:sldChg>
      <pc:sldChg chg="add del">
        <pc:chgData name="Наталья Луговских" userId="68b90f6982fdcc7e" providerId="LiveId" clId="{8FD081F7-DA0A-4AB6-A257-9AFEC4BE480A}" dt="2023-04-20T13:30:09.765" v="284" actId="47"/>
        <pc:sldMkLst>
          <pc:docMk/>
          <pc:sldMk cId="3001804097" sldId="264"/>
        </pc:sldMkLst>
      </pc:sldChg>
      <pc:sldChg chg="modSp add ord modAnim">
        <pc:chgData name="Наталья Луговских" userId="68b90f6982fdcc7e" providerId="LiveId" clId="{8FD081F7-DA0A-4AB6-A257-9AFEC4BE480A}" dt="2023-04-20T13:30:54.764" v="298" actId="403"/>
        <pc:sldMkLst>
          <pc:docMk/>
          <pc:sldMk cId="4222518124" sldId="264"/>
        </pc:sldMkLst>
        <pc:spChg chg="mod">
          <ac:chgData name="Наталья Луговских" userId="68b90f6982fdcc7e" providerId="LiveId" clId="{8FD081F7-DA0A-4AB6-A257-9AFEC4BE480A}" dt="2023-04-20T13:30:54.764" v="298" actId="403"/>
          <ac:spMkLst>
            <pc:docMk/>
            <pc:sldMk cId="4222518124" sldId="264"/>
            <ac:spMk id="8" creationId="{0075203C-4633-136D-93D8-34D37622855D}"/>
          </ac:spMkLst>
        </pc:spChg>
      </pc:sldChg>
      <pc:sldChg chg="addSp delSp modSp add del mod ord addAnim delAnim">
        <pc:chgData name="Наталья Луговских" userId="68b90f6982fdcc7e" providerId="LiveId" clId="{8FD081F7-DA0A-4AB6-A257-9AFEC4BE480A}" dt="2023-04-20T13:34:25.661" v="329" actId="47"/>
        <pc:sldMkLst>
          <pc:docMk/>
          <pc:sldMk cId="1510625246" sldId="265"/>
        </pc:sldMkLst>
        <pc:spChg chg="add del mod">
          <ac:chgData name="Наталья Луговских" userId="68b90f6982fdcc7e" providerId="LiveId" clId="{8FD081F7-DA0A-4AB6-A257-9AFEC4BE480A}" dt="2023-04-20T13:34:20.303" v="328" actId="478"/>
          <ac:spMkLst>
            <pc:docMk/>
            <pc:sldMk cId="1510625246" sldId="265"/>
            <ac:spMk id="4" creationId="{23E969E6-6703-9118-1C2B-8C7E7E1517EB}"/>
          </ac:spMkLst>
        </pc:spChg>
        <pc:spChg chg="add del">
          <ac:chgData name="Наталья Луговских" userId="68b90f6982fdcc7e" providerId="LiveId" clId="{8FD081F7-DA0A-4AB6-A257-9AFEC4BE480A}" dt="2023-04-20T13:31:23.731" v="307" actId="478"/>
          <ac:spMkLst>
            <pc:docMk/>
            <pc:sldMk cId="1510625246" sldId="265"/>
            <ac:spMk id="7" creationId="{3B47AF53-9525-9825-DDB8-6CA859D12D04}"/>
          </ac:spMkLst>
        </pc:spChg>
        <pc:spChg chg="add del mod">
          <ac:chgData name="Наталья Луговских" userId="68b90f6982fdcc7e" providerId="LiveId" clId="{8FD081F7-DA0A-4AB6-A257-9AFEC4BE480A}" dt="2023-04-20T13:33:55.865" v="317" actId="478"/>
          <ac:spMkLst>
            <pc:docMk/>
            <pc:sldMk cId="1510625246" sldId="265"/>
            <ac:spMk id="8" creationId="{4D1B32A7-0255-AB8D-DE92-D7D7C0C1F5C4}"/>
          </ac:spMkLst>
        </pc:spChg>
        <pc:spChg chg="add del mod">
          <ac:chgData name="Наталья Луговских" userId="68b90f6982fdcc7e" providerId="LiveId" clId="{8FD081F7-DA0A-4AB6-A257-9AFEC4BE480A}" dt="2023-04-20T13:33:59.673" v="319" actId="478"/>
          <ac:spMkLst>
            <pc:docMk/>
            <pc:sldMk cId="1510625246" sldId="265"/>
            <ac:spMk id="9" creationId="{02D3A790-9553-6218-53AF-1B3ECE61E17E}"/>
          </ac:spMkLst>
        </pc:spChg>
        <pc:spChg chg="add del mod">
          <ac:chgData name="Наталья Луговских" userId="68b90f6982fdcc7e" providerId="LiveId" clId="{8FD081F7-DA0A-4AB6-A257-9AFEC4BE480A}" dt="2023-04-20T13:34:03.591" v="322" actId="478"/>
          <ac:spMkLst>
            <pc:docMk/>
            <pc:sldMk cId="1510625246" sldId="265"/>
            <ac:spMk id="10" creationId="{DB19441A-F862-63B4-20A4-BCC362416383}"/>
          </ac:spMkLst>
        </pc:spChg>
        <pc:spChg chg="add del mod">
          <ac:chgData name="Наталья Луговских" userId="68b90f6982fdcc7e" providerId="LiveId" clId="{8FD081F7-DA0A-4AB6-A257-9AFEC4BE480A}" dt="2023-04-20T13:34:20.303" v="328" actId="478"/>
          <ac:spMkLst>
            <pc:docMk/>
            <pc:sldMk cId="1510625246" sldId="265"/>
            <ac:spMk id="11" creationId="{766C09DE-1944-81A5-2A22-A4D34E572FB6}"/>
          </ac:spMkLst>
        </pc:spChg>
        <pc:picChg chg="del">
          <ac:chgData name="Наталья Луговских" userId="68b90f6982fdcc7e" providerId="LiveId" clId="{8FD081F7-DA0A-4AB6-A257-9AFEC4BE480A}" dt="2023-04-20T13:31:17.897" v="304" actId="478"/>
          <ac:picMkLst>
            <pc:docMk/>
            <pc:sldMk cId="1510625246" sldId="265"/>
            <ac:picMk id="2" creationId="{4B8C41E2-A790-E62F-8BF3-76D897B0A485}"/>
          </ac:picMkLst>
        </pc:picChg>
        <pc:picChg chg="add mod">
          <ac:chgData name="Наталья Луговских" userId="68b90f6982fdcc7e" providerId="LiveId" clId="{8FD081F7-DA0A-4AB6-A257-9AFEC4BE480A}" dt="2023-04-20T13:31:48.492" v="310" actId="1076"/>
          <ac:picMkLst>
            <pc:docMk/>
            <pc:sldMk cId="1510625246" sldId="265"/>
            <ac:picMk id="3" creationId="{5633BC87-9012-8618-54F1-BBA087B0ECD4}"/>
          </ac:picMkLst>
        </pc:picChg>
        <pc:picChg chg="add del mod">
          <ac:chgData name="Наталья Луговских" userId="68b90f6982fdcc7e" providerId="LiveId" clId="{8FD081F7-DA0A-4AB6-A257-9AFEC4BE480A}" dt="2023-04-20T13:34:20.303" v="328" actId="478"/>
          <ac:picMkLst>
            <pc:docMk/>
            <pc:sldMk cId="1510625246" sldId="265"/>
            <ac:picMk id="5" creationId="{26285370-4E31-877F-B06C-69D1584E9631}"/>
          </ac:picMkLst>
        </pc:picChg>
        <pc:picChg chg="del">
          <ac:chgData name="Наталья Луговских" userId="68b90f6982fdcc7e" providerId="LiveId" clId="{8FD081F7-DA0A-4AB6-A257-9AFEC4BE480A}" dt="2023-04-20T13:31:24.812" v="308" actId="478"/>
          <ac:picMkLst>
            <pc:docMk/>
            <pc:sldMk cId="1510625246" sldId="265"/>
            <ac:picMk id="6" creationId="{238C1744-3141-0D82-B647-D1C07735DA6B}"/>
          </ac:picMkLst>
        </pc:picChg>
      </pc:sldChg>
      <pc:sldChg chg="addSp delSp modSp add mod ord delAnim modAnim">
        <pc:chgData name="Наталья Луговских" userId="68b90f6982fdcc7e" providerId="LiveId" clId="{8FD081F7-DA0A-4AB6-A257-9AFEC4BE480A}" dt="2023-04-20T13:38:44.228" v="359"/>
        <pc:sldMkLst>
          <pc:docMk/>
          <pc:sldMk cId="1554077972" sldId="265"/>
        </pc:sldMkLst>
        <pc:spChg chg="mod">
          <ac:chgData name="Наталья Луговских" userId="68b90f6982fdcc7e" providerId="LiveId" clId="{8FD081F7-DA0A-4AB6-A257-9AFEC4BE480A}" dt="2023-04-20T13:37:12.011" v="348" actId="1076"/>
          <ac:spMkLst>
            <pc:docMk/>
            <pc:sldMk cId="1554077972" sldId="265"/>
            <ac:spMk id="7" creationId="{3B47AF53-9525-9825-DDB8-6CA859D12D04}"/>
          </ac:spMkLst>
        </pc:spChg>
        <pc:picChg chg="del">
          <ac:chgData name="Наталья Луговских" userId="68b90f6982fdcc7e" providerId="LiveId" clId="{8FD081F7-DA0A-4AB6-A257-9AFEC4BE480A}" dt="2023-04-20T13:34:34.977" v="333" actId="478"/>
          <ac:picMkLst>
            <pc:docMk/>
            <pc:sldMk cId="1554077972" sldId="265"/>
            <ac:picMk id="2" creationId="{4B8C41E2-A790-E62F-8BF3-76D897B0A485}"/>
          </ac:picMkLst>
        </pc:picChg>
        <pc:picChg chg="add mod">
          <ac:chgData name="Наталья Луговских" userId="68b90f6982fdcc7e" providerId="LiveId" clId="{8FD081F7-DA0A-4AB6-A257-9AFEC4BE480A}" dt="2023-04-20T13:36:41.810" v="342" actId="1076"/>
          <ac:picMkLst>
            <pc:docMk/>
            <pc:sldMk cId="1554077972" sldId="265"/>
            <ac:picMk id="3" creationId="{CC2C31BC-504A-8426-BFBA-F0824B956B6E}"/>
          </ac:picMkLst>
        </pc:picChg>
        <pc:picChg chg="mod">
          <ac:chgData name="Наталья Луговских" userId="68b90f6982fdcc7e" providerId="LiveId" clId="{8FD081F7-DA0A-4AB6-A257-9AFEC4BE480A}" dt="2023-04-20T13:37:46.179" v="350" actId="1076"/>
          <ac:picMkLst>
            <pc:docMk/>
            <pc:sldMk cId="1554077972" sldId="265"/>
            <ac:picMk id="5" creationId="{26285370-4E31-877F-B06C-69D1584E9631}"/>
          </ac:picMkLst>
        </pc:picChg>
        <pc:picChg chg="del">
          <ac:chgData name="Наталья Луговских" userId="68b90f6982fdcc7e" providerId="LiveId" clId="{8FD081F7-DA0A-4AB6-A257-9AFEC4BE480A}" dt="2023-04-20T13:36:23.079" v="335" actId="478"/>
          <ac:picMkLst>
            <pc:docMk/>
            <pc:sldMk cId="1554077972" sldId="265"/>
            <ac:picMk id="6" creationId="{238C1744-3141-0D82-B647-D1C07735DA6B}"/>
          </ac:picMkLst>
        </pc:picChg>
        <pc:picChg chg="add mod">
          <ac:chgData name="Наталья Луговских" userId="68b90f6982fdcc7e" providerId="LiveId" clId="{8FD081F7-DA0A-4AB6-A257-9AFEC4BE480A}" dt="2023-04-20T13:38:03.314" v="355" actId="688"/>
          <ac:picMkLst>
            <pc:docMk/>
            <pc:sldMk cId="1554077972" sldId="265"/>
            <ac:picMk id="8" creationId="{CA1AD16F-B6AF-F2BC-8ED2-A7F044D26581}"/>
          </ac:picMkLst>
        </pc:picChg>
      </pc:sldChg>
      <pc:sldChg chg="add del">
        <pc:chgData name="Наталья Луговских" userId="68b90f6982fdcc7e" providerId="LiveId" clId="{8FD081F7-DA0A-4AB6-A257-9AFEC4BE480A}" dt="2023-04-20T13:31:04.546" v="300" actId="2890"/>
        <pc:sldMkLst>
          <pc:docMk/>
          <pc:sldMk cId="1694027490" sldId="265"/>
        </pc:sldMkLst>
      </pc:sldChg>
      <pc:sldChg chg="modSp add">
        <pc:chgData name="Наталья Луговских" userId="68b90f6982fdcc7e" providerId="LiveId" clId="{8FD081F7-DA0A-4AB6-A257-9AFEC4BE480A}" dt="2023-04-20T13:39:37.037" v="378" actId="113"/>
        <pc:sldMkLst>
          <pc:docMk/>
          <pc:sldMk cId="2104155717" sldId="266"/>
        </pc:sldMkLst>
        <pc:spChg chg="mod">
          <ac:chgData name="Наталья Луговских" userId="68b90f6982fdcc7e" providerId="LiveId" clId="{8FD081F7-DA0A-4AB6-A257-9AFEC4BE480A}" dt="2023-04-20T13:39:37.037" v="378" actId="113"/>
          <ac:spMkLst>
            <pc:docMk/>
            <pc:sldMk cId="2104155717" sldId="266"/>
            <ac:spMk id="8" creationId="{0075203C-4633-136D-93D8-34D37622855D}"/>
          </ac:spMkLst>
        </pc:spChg>
      </pc:sldChg>
      <pc:sldChg chg="addSp delSp modSp add mod ord delAnim modAnim">
        <pc:chgData name="Наталья Луговских" userId="68b90f6982fdcc7e" providerId="LiveId" clId="{8FD081F7-DA0A-4AB6-A257-9AFEC4BE480A}" dt="2023-04-20T13:41:59.251" v="399"/>
        <pc:sldMkLst>
          <pc:docMk/>
          <pc:sldMk cId="3723451940" sldId="267"/>
        </pc:sldMkLst>
        <pc:spChg chg="add mod">
          <ac:chgData name="Наталья Луговских" userId="68b90f6982fdcc7e" providerId="LiveId" clId="{8FD081F7-DA0A-4AB6-A257-9AFEC4BE480A}" dt="2023-04-20T13:41:28.036" v="395" actId="1076"/>
          <ac:spMkLst>
            <pc:docMk/>
            <pc:sldMk cId="3723451940" sldId="267"/>
            <ac:spMk id="6" creationId="{6DA3B2D5-B050-5484-AAD2-51C599C48297}"/>
          </ac:spMkLst>
        </pc:spChg>
        <pc:spChg chg="del">
          <ac:chgData name="Наталья Луговских" userId="68b90f6982fdcc7e" providerId="LiveId" clId="{8FD081F7-DA0A-4AB6-A257-9AFEC4BE480A}" dt="2023-04-20T13:39:44.528" v="380" actId="478"/>
          <ac:spMkLst>
            <pc:docMk/>
            <pc:sldMk cId="3723451940" sldId="267"/>
            <ac:spMk id="7" creationId="{3B47AF53-9525-9825-DDB8-6CA859D12D04}"/>
          </ac:spMkLst>
        </pc:spChg>
        <pc:picChg chg="add mod">
          <ac:chgData name="Наталья Луговских" userId="68b90f6982fdcc7e" providerId="LiveId" clId="{8FD081F7-DA0A-4AB6-A257-9AFEC4BE480A}" dt="2023-04-20T13:41:50.586" v="398" actId="1076"/>
          <ac:picMkLst>
            <pc:docMk/>
            <pc:sldMk cId="3723451940" sldId="267"/>
            <ac:picMk id="2" creationId="{A8827E72-49E2-CF24-2D2A-8107A0465C8A}"/>
          </ac:picMkLst>
        </pc:picChg>
        <pc:picChg chg="del">
          <ac:chgData name="Наталья Луговских" userId="68b90f6982fdcc7e" providerId="LiveId" clId="{8FD081F7-DA0A-4AB6-A257-9AFEC4BE480A}" dt="2023-04-20T13:39:43.680" v="379" actId="478"/>
          <ac:picMkLst>
            <pc:docMk/>
            <pc:sldMk cId="3723451940" sldId="267"/>
            <ac:picMk id="3" creationId="{CC2C31BC-504A-8426-BFBA-F0824B956B6E}"/>
          </ac:picMkLst>
        </pc:picChg>
        <pc:picChg chg="add mod">
          <ac:chgData name="Наталья Луговских" userId="68b90f6982fdcc7e" providerId="LiveId" clId="{8FD081F7-DA0A-4AB6-A257-9AFEC4BE480A}" dt="2023-04-20T13:41:46.595" v="397" actId="1076"/>
          <ac:picMkLst>
            <pc:docMk/>
            <pc:sldMk cId="3723451940" sldId="267"/>
            <ac:picMk id="4" creationId="{42937717-36DB-29C0-871A-84AB84A5008D}"/>
          </ac:picMkLst>
        </pc:picChg>
        <pc:picChg chg="del">
          <ac:chgData name="Наталья Луговских" userId="68b90f6982fdcc7e" providerId="LiveId" clId="{8FD081F7-DA0A-4AB6-A257-9AFEC4BE480A}" dt="2023-04-20T13:39:45.343" v="381" actId="478"/>
          <ac:picMkLst>
            <pc:docMk/>
            <pc:sldMk cId="3723451940" sldId="267"/>
            <ac:picMk id="8" creationId="{CA1AD16F-B6AF-F2BC-8ED2-A7F044D26581}"/>
          </ac:picMkLst>
        </pc:picChg>
      </pc:sldChg>
      <pc:sldChg chg="modSp add ord modAnim">
        <pc:chgData name="Наталья Луговских" userId="68b90f6982fdcc7e" providerId="LiveId" clId="{8FD081F7-DA0A-4AB6-A257-9AFEC4BE480A}" dt="2023-04-20T13:43:05.434" v="414" actId="403"/>
        <pc:sldMkLst>
          <pc:docMk/>
          <pc:sldMk cId="3776100575" sldId="268"/>
        </pc:sldMkLst>
        <pc:spChg chg="mod">
          <ac:chgData name="Наталья Луговских" userId="68b90f6982fdcc7e" providerId="LiveId" clId="{8FD081F7-DA0A-4AB6-A257-9AFEC4BE480A}" dt="2023-04-20T13:43:05.434" v="414" actId="403"/>
          <ac:spMkLst>
            <pc:docMk/>
            <pc:sldMk cId="3776100575" sldId="268"/>
            <ac:spMk id="8" creationId="{0075203C-4633-136D-93D8-34D37622855D}"/>
          </ac:spMkLst>
        </pc:spChg>
      </pc:sldChg>
      <pc:sldChg chg="addSp delSp modSp add mod delAnim modAnim">
        <pc:chgData name="Наталья Луговских" userId="68b90f6982fdcc7e" providerId="LiveId" clId="{8FD081F7-DA0A-4AB6-A257-9AFEC4BE480A}" dt="2023-04-20T13:49:38.826" v="446"/>
        <pc:sldMkLst>
          <pc:docMk/>
          <pc:sldMk cId="3842333723" sldId="269"/>
        </pc:sldMkLst>
        <pc:picChg chg="del">
          <ac:chgData name="Наталья Луговских" userId="68b90f6982fdcc7e" providerId="LiveId" clId="{8FD081F7-DA0A-4AB6-A257-9AFEC4BE480A}" dt="2023-04-20T13:44:38.714" v="415" actId="478"/>
          <ac:picMkLst>
            <pc:docMk/>
            <pc:sldMk cId="3842333723" sldId="269"/>
            <ac:picMk id="2" creationId="{A8827E72-49E2-CF24-2D2A-8107A0465C8A}"/>
          </ac:picMkLst>
        </pc:picChg>
        <pc:picChg chg="del">
          <ac:chgData name="Наталья Луговских" userId="68b90f6982fdcc7e" providerId="LiveId" clId="{8FD081F7-DA0A-4AB6-A257-9AFEC4BE480A}" dt="2023-04-20T13:47:19.505" v="424" actId="478"/>
          <ac:picMkLst>
            <pc:docMk/>
            <pc:sldMk cId="3842333723" sldId="269"/>
            <ac:picMk id="4" creationId="{42937717-36DB-29C0-871A-84AB84A5008D}"/>
          </ac:picMkLst>
        </pc:picChg>
        <pc:picChg chg="mod">
          <ac:chgData name="Наталья Луговских" userId="68b90f6982fdcc7e" providerId="LiveId" clId="{8FD081F7-DA0A-4AB6-A257-9AFEC4BE480A}" dt="2023-04-20T13:45:41.803" v="419" actId="1076"/>
          <ac:picMkLst>
            <pc:docMk/>
            <pc:sldMk cId="3842333723" sldId="269"/>
            <ac:picMk id="5" creationId="{26285370-4E31-877F-B06C-69D1584E9631}"/>
          </ac:picMkLst>
        </pc:picChg>
        <pc:picChg chg="add mod">
          <ac:chgData name="Наталья Луговских" userId="68b90f6982fdcc7e" providerId="LiveId" clId="{8FD081F7-DA0A-4AB6-A257-9AFEC4BE480A}" dt="2023-04-20T13:49:04.979" v="442" actId="1076"/>
          <ac:picMkLst>
            <pc:docMk/>
            <pc:sldMk cId="3842333723" sldId="269"/>
            <ac:picMk id="7" creationId="{B542B5A0-D4F5-EFE3-494D-0EAAF99F7CE0}"/>
          </ac:picMkLst>
        </pc:picChg>
        <pc:picChg chg="add mod modCrop">
          <ac:chgData name="Наталья Луговских" userId="68b90f6982fdcc7e" providerId="LiveId" clId="{8FD081F7-DA0A-4AB6-A257-9AFEC4BE480A}" dt="2023-04-20T13:49:16.931" v="444" actId="1076"/>
          <ac:picMkLst>
            <pc:docMk/>
            <pc:sldMk cId="3842333723" sldId="269"/>
            <ac:picMk id="9" creationId="{6E3D8AF8-A43C-33F8-492C-CA52F6F6966C}"/>
          </ac:picMkLst>
        </pc:picChg>
      </pc:sldChg>
      <pc:sldChg chg="modSp add ord">
        <pc:chgData name="Наталья Луговских" userId="68b90f6982fdcc7e" providerId="LiveId" clId="{8FD081F7-DA0A-4AB6-A257-9AFEC4BE480A}" dt="2023-04-20T13:50:29.724" v="466" actId="403"/>
        <pc:sldMkLst>
          <pc:docMk/>
          <pc:sldMk cId="2057224353" sldId="270"/>
        </pc:sldMkLst>
        <pc:spChg chg="mod">
          <ac:chgData name="Наталья Луговских" userId="68b90f6982fdcc7e" providerId="LiveId" clId="{8FD081F7-DA0A-4AB6-A257-9AFEC4BE480A}" dt="2023-04-20T13:50:29.724" v="466" actId="403"/>
          <ac:spMkLst>
            <pc:docMk/>
            <pc:sldMk cId="2057224353" sldId="270"/>
            <ac:spMk id="8" creationId="{0075203C-4633-136D-93D8-34D37622855D}"/>
          </ac:spMkLst>
        </pc:spChg>
      </pc:sldChg>
      <pc:sldChg chg="addSp delSp modSp add mod ord delAnim modAnim">
        <pc:chgData name="Наталья Луговских" userId="68b90f6982fdcc7e" providerId="LiveId" clId="{8FD081F7-DA0A-4AB6-A257-9AFEC4BE480A}" dt="2023-04-20T13:57:48.189" v="493" actId="1076"/>
        <pc:sldMkLst>
          <pc:docMk/>
          <pc:sldMk cId="3861599616" sldId="271"/>
        </pc:sldMkLst>
        <pc:spChg chg="del">
          <ac:chgData name="Наталья Луговских" userId="68b90f6982fdcc7e" providerId="LiveId" clId="{8FD081F7-DA0A-4AB6-A257-9AFEC4BE480A}" dt="2023-04-20T13:51:00.928" v="469" actId="478"/>
          <ac:spMkLst>
            <pc:docMk/>
            <pc:sldMk cId="3861599616" sldId="271"/>
            <ac:spMk id="6" creationId="{6DA3B2D5-B050-5484-AAD2-51C599C48297}"/>
          </ac:spMkLst>
        </pc:spChg>
        <pc:spChg chg="add mod">
          <ac:chgData name="Наталья Луговских" userId="68b90f6982fdcc7e" providerId="LiveId" clId="{8FD081F7-DA0A-4AB6-A257-9AFEC4BE480A}" dt="2023-04-20T13:57:48.189" v="493" actId="1076"/>
          <ac:spMkLst>
            <pc:docMk/>
            <pc:sldMk cId="3861599616" sldId="271"/>
            <ac:spMk id="13" creationId="{448EA429-182A-32E7-8D9D-A0DE46625932}"/>
          </ac:spMkLst>
        </pc:spChg>
        <pc:picChg chg="add mod">
          <ac:chgData name="Наталья Луговских" userId="68b90f6982fdcc7e" providerId="LiveId" clId="{8FD081F7-DA0A-4AB6-A257-9AFEC4BE480A}" dt="2023-04-20T13:51:06.252" v="471" actId="1076"/>
          <ac:picMkLst>
            <pc:docMk/>
            <pc:sldMk cId="3861599616" sldId="271"/>
            <ac:picMk id="2" creationId="{64184694-2D63-AA46-F1F1-B9E1C8BA9AB3}"/>
          </ac:picMkLst>
        </pc:picChg>
        <pc:picChg chg="add del mod">
          <ac:chgData name="Наталья Луговских" userId="68b90f6982fdcc7e" providerId="LiveId" clId="{8FD081F7-DA0A-4AB6-A257-9AFEC4BE480A}" dt="2023-04-20T13:54:45.046" v="483" actId="478"/>
          <ac:picMkLst>
            <pc:docMk/>
            <pc:sldMk cId="3861599616" sldId="271"/>
            <ac:picMk id="4" creationId="{B59ADAFE-DECF-A4BC-241D-D7EB6CA19122}"/>
          </ac:picMkLst>
        </pc:picChg>
        <pc:picChg chg="del">
          <ac:chgData name="Наталья Луговских" userId="68b90f6982fdcc7e" providerId="LiveId" clId="{8FD081F7-DA0A-4AB6-A257-9AFEC4BE480A}" dt="2023-04-20T13:50:34.763" v="467" actId="478"/>
          <ac:picMkLst>
            <pc:docMk/>
            <pc:sldMk cId="3861599616" sldId="271"/>
            <ac:picMk id="7" creationId="{B542B5A0-D4F5-EFE3-494D-0EAAF99F7CE0}"/>
          </ac:picMkLst>
        </pc:picChg>
        <pc:picChg chg="del">
          <ac:chgData name="Наталья Луговских" userId="68b90f6982fdcc7e" providerId="LiveId" clId="{8FD081F7-DA0A-4AB6-A257-9AFEC4BE480A}" dt="2023-04-20T13:50:59.200" v="468" actId="478"/>
          <ac:picMkLst>
            <pc:docMk/>
            <pc:sldMk cId="3861599616" sldId="271"/>
            <ac:picMk id="9" creationId="{6E3D8AF8-A43C-33F8-492C-CA52F6F6966C}"/>
          </ac:picMkLst>
        </pc:picChg>
        <pc:picChg chg="add del mod">
          <ac:chgData name="Наталья Луговских" userId="68b90f6982fdcc7e" providerId="LiveId" clId="{8FD081F7-DA0A-4AB6-A257-9AFEC4BE480A}" dt="2023-04-20T13:55:16.318" v="486" actId="478"/>
          <ac:picMkLst>
            <pc:docMk/>
            <pc:sldMk cId="3861599616" sldId="271"/>
            <ac:picMk id="10" creationId="{79A6147F-9F65-F435-B9BC-7BA751B48361}"/>
          </ac:picMkLst>
        </pc:picChg>
        <pc:picChg chg="add mod">
          <ac:chgData name="Наталья Луговских" userId="68b90f6982fdcc7e" providerId="LiveId" clId="{8FD081F7-DA0A-4AB6-A257-9AFEC4BE480A}" dt="2023-04-20T13:57:10.107" v="490" actId="1076"/>
          <ac:picMkLst>
            <pc:docMk/>
            <pc:sldMk cId="3861599616" sldId="271"/>
            <ac:picMk id="12" creationId="{481071B1-82AC-DDC9-ACAB-61CDA761B365}"/>
          </ac:picMkLst>
        </pc:picChg>
      </pc:sldChg>
    </pc:docChg>
  </pc:docChgLst>
  <pc:docChgLst>
    <pc:chgData name="Наталья Луговских" userId="68b90f6982fdcc7e" providerId="LiveId" clId="{982FA9D6-B564-41C2-8F1E-E2FF61CF0612}"/>
    <pc:docChg chg="modSld">
      <pc:chgData name="Наталья Луговских" userId="68b90f6982fdcc7e" providerId="LiveId" clId="{982FA9D6-B564-41C2-8F1E-E2FF61CF0612}" dt="2023-12-10T06:39:24.675" v="0" actId="2711"/>
      <pc:docMkLst>
        <pc:docMk/>
      </pc:docMkLst>
      <pc:sldChg chg="modSp mod">
        <pc:chgData name="Наталья Луговских" userId="68b90f6982fdcc7e" providerId="LiveId" clId="{982FA9D6-B564-41C2-8F1E-E2FF61CF0612}" dt="2023-12-10T06:39:24.675" v="0" actId="2711"/>
        <pc:sldMkLst>
          <pc:docMk/>
          <pc:sldMk cId="3272572981" sldId="256"/>
        </pc:sldMkLst>
        <pc:spChg chg="mod">
          <ac:chgData name="Наталья Луговских" userId="68b90f6982fdcc7e" providerId="LiveId" clId="{982FA9D6-B564-41C2-8F1E-E2FF61CF0612}" dt="2023-12-10T06:39:24.675" v="0" actId="2711"/>
          <ac:spMkLst>
            <pc:docMk/>
            <pc:sldMk cId="3272572981" sldId="256"/>
            <ac:spMk id="3" creationId="{155441C1-4DBD-F288-ED1D-1F38F280BC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6A73D-1917-0702-D440-8F130C0A5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102A5A-DD6D-8CE0-5D12-3F7D23F34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D9DF3-0DA1-DDBE-3806-C815E334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86695-8910-E30C-71C9-470E774B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6482A-C9E2-9C42-8A1D-6000F58A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B13CC-3A71-69E4-003B-2D1F578F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90D17D-2562-C8E2-ED8A-290C17440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7308-FE96-B648-50C2-C50AD508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4B084-F1EC-F879-E884-BFC05044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175E4F-DC07-F0A8-CD40-7A7DE3BF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3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D5FD40-2083-7446-36E7-4C1DE3C89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B1904A-B9E5-DF44-7113-EBF0EC710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EAE94-D997-713B-8B16-29C17D9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4BBDF-F1A3-403E-B18B-521F6B38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7BFC7-2327-9349-2999-8F25AB5F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7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677D1-17C9-4A3D-3859-EDD0093A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03FFF-8D29-A754-BA85-D0C980DD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CF93C-5051-3357-BB13-CEE293D8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1C126-0119-2756-A60D-B9E95357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552579-551B-F56D-8BE1-C9AD52BE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9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0A21F-5C5C-7F13-0502-438250F7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9CDC17-75DD-52F9-A707-ED85CFBCC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03976-744F-04BE-BD21-1B5B53F0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1AF76-1B74-6EBA-9FD6-43352129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B62F2-5A30-8CFE-01FE-203AE366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35327-4B1D-B002-1FFC-54D2E8E8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60810-17DA-8870-F0E3-7C16756A9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5702BF-45D1-A655-0C32-A012A2CE1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26C38-EF04-F8FD-8ACE-38121196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1F677-F028-F4DA-8226-73BE5F8F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04083A-702C-9B88-9D7D-604C49F6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7E838-66CA-B677-D994-5AA2A5F5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05D475-AC83-468F-3411-FA5A7B89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BBDB8F-6A1F-D9D9-CC1C-B98C3362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013C98-7A77-0BD8-C7DE-F50022181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16010C-D696-7836-D2F6-ECAB92D8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BFE0FF-3250-E3B4-E781-B6F975CD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3B2501-1786-1681-041C-3640069F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50E08C-D271-CBFD-39BF-425A470B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5B510-0CDB-5225-723B-3E70AF26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6EA94C-945C-3735-6623-32F5169C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1DAF3E-53EF-2296-E4EC-75B75630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5221C8-A4CF-BD2B-B661-63A5236D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51FE59-0885-9C53-7216-8710529F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044BDF-A4E3-DDA4-8EA7-FFFA99F1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20313-34E4-2129-0F0E-AD6FE8E8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0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07342-281C-AABD-A638-06F892C1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1BF66-05E9-AF5D-F27D-BAE86875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70A4CD-55C2-3A30-BDC7-E299495AE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CB592-8D10-D83D-F175-81B4385A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67AB2-3738-722E-65BA-E9FB98FC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3B2BAC-32EE-8B69-3DB6-FF820D5A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2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520E-531D-DE25-08D5-3330C4A5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C9E900-C1DE-CFCD-D964-FA7127EC0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97A7E4-C57B-2BBE-D66D-6EC9A5D6E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5CE71-9C85-D2C0-C99E-D48CA8A7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3FB57-5134-873B-064A-468BFAB3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6476C-4825-CD79-D0F6-3C69E2F1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4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FB8AE-B125-201A-40E4-02B2760F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369C9-9F03-67D8-6C3E-041A06BCA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4CA8-8B22-E891-CF2B-D3A195B27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C34A-6264-4FE1-8B02-E7E89EF5BC0F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57A52-2375-3DEF-C63D-5CDBD80ED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067D9-ED02-0C2E-2A06-1DB90321B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1634-C413-4BFF-88F3-4BADCA863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7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881728-B3DE-D34E-01A9-79F93A4E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0"/>
            <a:ext cx="1212668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CCDD9-8370-BF98-8583-3BB1EBA2A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друзей сказочных героев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5441C1-4DBD-F288-ED1D-1F38F280B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925" y="5553075"/>
            <a:ext cx="5791200" cy="12192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Луговских Н.Н.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327257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7B8773-04D1-5BFE-08C4-F7EC825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9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F07AF-7974-4703-5CA8-7BD18CED06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84" y="542868"/>
            <a:ext cx="5257800" cy="5453340"/>
          </a:xfrm>
          <a:prstGeom prst="rect">
            <a:avLst/>
          </a:prstGeom>
        </p:spPr>
      </p:pic>
      <p:sp>
        <p:nvSpPr>
          <p:cNvPr id="8" name="Облако 7">
            <a:extLst>
              <a:ext uri="{FF2B5EF4-FFF2-40B4-BE49-F238E27FC236}">
                <a16:creationId xmlns:a16="http://schemas.microsoft.com/office/drawing/2014/main" id="{0075203C-4633-136D-93D8-34D37622855D}"/>
              </a:ext>
            </a:extLst>
          </p:cNvPr>
          <p:cNvSpPr/>
          <p:nvPr/>
        </p:nvSpPr>
        <p:spPr>
          <a:xfrm>
            <a:off x="0" y="365126"/>
            <a:ext cx="8023123" cy="3063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/>
              <a:t> </a:t>
            </a:r>
            <a:r>
              <a:rPr lang="ru-RU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4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Разбор жизненных ситуаций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смех злодея">
            <a:hlinkClick r:id="" action="ppaction://media"/>
            <a:extLst>
              <a:ext uri="{FF2B5EF4-FFF2-40B4-BE49-F238E27FC236}">
                <a16:creationId xmlns:a16="http://schemas.microsoft.com/office/drawing/2014/main" id="{AE12D46A-F5B4-E642-B989-1FB8D95C6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56187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08"/>
            <a:ext cx="12192000" cy="6765192"/>
          </a:xfrm>
        </p:spPr>
      </p:pic>
      <p:pic>
        <p:nvPicPr>
          <p:cNvPr id="2" name="Picture 2" descr="C:\Users\User\Desktop\Новая папка (2)\121867448_3.png">
            <a:extLst>
              <a:ext uri="{FF2B5EF4-FFF2-40B4-BE49-F238E27FC236}">
                <a16:creationId xmlns:a16="http://schemas.microsoft.com/office/drawing/2014/main" id="{A8827E72-49E2-CF24-2D2A-8107A046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951885"/>
            <a:ext cx="3679875" cy="4108997"/>
          </a:xfrm>
          <a:prstGeom prst="rect">
            <a:avLst/>
          </a:prstGeom>
          <a:noFill/>
        </p:spPr>
      </p:pic>
      <p:pic>
        <p:nvPicPr>
          <p:cNvPr id="4" name="Picture 3" descr="C:\Users\User\Desktop\Новая папка (2)\034.png">
            <a:extLst>
              <a:ext uri="{FF2B5EF4-FFF2-40B4-BE49-F238E27FC236}">
                <a16:creationId xmlns:a16="http://schemas.microsoft.com/office/drawing/2014/main" id="{42937717-36DB-29C0-871A-84AB84A5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04141" y="2423556"/>
            <a:ext cx="4079855" cy="3883133"/>
          </a:xfrm>
          <a:prstGeom prst="rect">
            <a:avLst/>
          </a:prstGeom>
          <a:noFill/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6DA3B2D5-B050-5484-AAD2-51C599C48297}"/>
              </a:ext>
            </a:extLst>
          </p:cNvPr>
          <p:cNvSpPr/>
          <p:nvPr/>
        </p:nvSpPr>
        <p:spPr>
          <a:xfrm>
            <a:off x="5044481" y="348446"/>
            <a:ext cx="1847931" cy="5432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z_uki-pobeda">
            <a:hlinkClick r:id="" action="ppaction://media"/>
            <a:extLst>
              <a:ext uri="{FF2B5EF4-FFF2-40B4-BE49-F238E27FC236}">
                <a16:creationId xmlns:a16="http://schemas.microsoft.com/office/drawing/2014/main" id="{A34EC790-CD46-0B92-EAD3-325538520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37925" y="61789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39258 0.0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7B8773-04D1-5BFE-08C4-F7EC825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9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F07AF-7974-4703-5CA8-7BD18CED06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84" y="542868"/>
            <a:ext cx="5257800" cy="5453340"/>
          </a:xfrm>
          <a:prstGeom prst="rect">
            <a:avLst/>
          </a:prstGeom>
        </p:spPr>
      </p:pic>
      <p:sp>
        <p:nvSpPr>
          <p:cNvPr id="8" name="Облако 7">
            <a:extLst>
              <a:ext uri="{FF2B5EF4-FFF2-40B4-BE49-F238E27FC236}">
                <a16:creationId xmlns:a16="http://schemas.microsoft.com/office/drawing/2014/main" id="{0075203C-4633-136D-93D8-34D37622855D}"/>
              </a:ext>
            </a:extLst>
          </p:cNvPr>
          <p:cNvSpPr/>
          <p:nvPr/>
        </p:nvSpPr>
        <p:spPr>
          <a:xfrm>
            <a:off x="0" y="365126"/>
            <a:ext cx="8023123" cy="3063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/>
              <a:t> </a:t>
            </a:r>
            <a:r>
              <a:rPr lang="ru-RU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5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Задание "Цветок-дружбы". 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смех злодея">
            <a:hlinkClick r:id="" action="ppaction://media"/>
            <a:extLst>
              <a:ext uri="{FF2B5EF4-FFF2-40B4-BE49-F238E27FC236}">
                <a16:creationId xmlns:a16="http://schemas.microsoft.com/office/drawing/2014/main" id="{26DC1AF1-86F1-1103-0CF0-8F416F07A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6019" y="5676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192"/>
          </a:xfrm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6DA3B2D5-B050-5484-AAD2-51C599C48297}"/>
              </a:ext>
            </a:extLst>
          </p:cNvPr>
          <p:cNvSpPr/>
          <p:nvPr/>
        </p:nvSpPr>
        <p:spPr>
          <a:xfrm>
            <a:off x="5044481" y="348446"/>
            <a:ext cx="1847931" cy="5432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42B5A0-D4F5-EFE3-494D-0EAAF99F7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6" y="2363414"/>
            <a:ext cx="2706462" cy="38512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3D8AF8-A43C-33F8-492C-CA52F6F696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3"/>
          <a:stretch/>
        </p:blipFill>
        <p:spPr>
          <a:xfrm>
            <a:off x="8169310" y="1183844"/>
            <a:ext cx="3767583" cy="3762123"/>
          </a:xfrm>
          <a:prstGeom prst="rect">
            <a:avLst/>
          </a:prstGeom>
        </p:spPr>
      </p:pic>
      <p:pic>
        <p:nvPicPr>
          <p:cNvPr id="2" name="z_uki-pobeda">
            <a:hlinkClick r:id="" action="ppaction://media"/>
            <a:extLst>
              <a:ext uri="{FF2B5EF4-FFF2-40B4-BE49-F238E27FC236}">
                <a16:creationId xmlns:a16="http://schemas.microsoft.com/office/drawing/2014/main" id="{F359A784-32CD-8C3D-2551-7E27F1CE8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7441" y="57272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41901 0.18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7B8773-04D1-5BFE-08C4-F7EC825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9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F07AF-7974-4703-5CA8-7BD18CED06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84" y="542868"/>
            <a:ext cx="5257800" cy="5453340"/>
          </a:xfrm>
          <a:prstGeom prst="rect">
            <a:avLst/>
          </a:prstGeom>
        </p:spPr>
      </p:pic>
      <p:sp>
        <p:nvSpPr>
          <p:cNvPr id="8" name="Облако 7">
            <a:extLst>
              <a:ext uri="{FF2B5EF4-FFF2-40B4-BE49-F238E27FC236}">
                <a16:creationId xmlns:a16="http://schemas.microsoft.com/office/drawing/2014/main" id="{0075203C-4633-136D-93D8-34D37622855D}"/>
              </a:ext>
            </a:extLst>
          </p:cNvPr>
          <p:cNvSpPr/>
          <p:nvPr/>
        </p:nvSpPr>
        <p:spPr>
          <a:xfrm>
            <a:off x="0" y="365126"/>
            <a:ext cx="8023123" cy="3063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Испытание 6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«Уголок примирения».</a:t>
            </a:r>
          </a:p>
        </p:txBody>
      </p:sp>
      <p:pic>
        <p:nvPicPr>
          <p:cNvPr id="2" name="смех злодея">
            <a:hlinkClick r:id="" action="ppaction://media"/>
            <a:extLst>
              <a:ext uri="{FF2B5EF4-FFF2-40B4-BE49-F238E27FC236}">
                <a16:creationId xmlns:a16="http://schemas.microsoft.com/office/drawing/2014/main" id="{DA5F52DE-C838-1CBD-AD39-E671857CB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2357" y="56865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192"/>
          </a:xfrm>
        </p:spPr>
      </p:pic>
      <p:pic>
        <p:nvPicPr>
          <p:cNvPr id="2" name="Picture 4" descr="C:\Users\User\Desktop\Новая папка (2)\430671621.png">
            <a:extLst>
              <a:ext uri="{FF2B5EF4-FFF2-40B4-BE49-F238E27FC236}">
                <a16:creationId xmlns:a16="http://schemas.microsoft.com/office/drawing/2014/main" id="{64184694-2D63-AA46-F1F1-B9E1C8BA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9470789" y="2583555"/>
            <a:ext cx="2880320" cy="4181637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1071B1-82AC-DDC9-ACAB-61CDA761B3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D7B2"/>
              </a:clrFrom>
              <a:clrTo>
                <a:srgbClr val="FDD7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142" y="521110"/>
            <a:ext cx="4734232" cy="4734232"/>
          </a:xfrm>
          <a:prstGeom prst="rect">
            <a:avLst/>
          </a:prstGeom>
        </p:spPr>
      </p:pic>
      <p:sp>
        <p:nvSpPr>
          <p:cNvPr id="13" name="Облако 12">
            <a:extLst>
              <a:ext uri="{FF2B5EF4-FFF2-40B4-BE49-F238E27FC236}">
                <a16:creationId xmlns:a16="http://schemas.microsoft.com/office/drawing/2014/main" id="{448EA429-182A-32E7-8D9D-A0DE46625932}"/>
              </a:ext>
            </a:extLst>
          </p:cNvPr>
          <p:cNvSpPr/>
          <p:nvPr/>
        </p:nvSpPr>
        <p:spPr>
          <a:xfrm>
            <a:off x="5387648" y="258011"/>
            <a:ext cx="1847931" cy="5432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z_uki-pobeda">
            <a:hlinkClick r:id="" action="ppaction://media"/>
            <a:extLst>
              <a:ext uri="{FF2B5EF4-FFF2-40B4-BE49-F238E27FC236}">
                <a16:creationId xmlns:a16="http://schemas.microsoft.com/office/drawing/2014/main" id="{69E68A6D-2A28-4279-EDFF-E4580CC68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0510" y="58272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405 0.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" y="46404"/>
            <a:ext cx="12129973" cy="6765192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2AC456-D7D8-E98D-6B97-8E04662A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8" y="341644"/>
            <a:ext cx="7968342" cy="59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феерверка">
            <a:hlinkClick r:id="" action="ppaction://media"/>
            <a:extLst>
              <a:ext uri="{FF2B5EF4-FFF2-40B4-BE49-F238E27FC236}">
                <a16:creationId xmlns:a16="http://schemas.microsoft.com/office/drawing/2014/main" id="{49F93599-B85C-6544-B2AB-83D1F141C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7732" y="5819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19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DCA2C-40F9-9503-26EE-AB56285CC5BD}"/>
              </a:ext>
            </a:extLst>
          </p:cNvPr>
          <p:cNvSpPr txBox="1"/>
          <p:nvPr/>
        </p:nvSpPr>
        <p:spPr>
          <a:xfrm>
            <a:off x="894734" y="717755"/>
            <a:ext cx="10923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ЕТИГОМОП! ЕТИДЙАН И ЕТИРИМОП ХЫНЧОЗАКС ЙЕЗУРД!</a:t>
            </a:r>
          </a:p>
        </p:txBody>
      </p:sp>
    </p:spTree>
    <p:extLst>
      <p:ext uri="{BB962C8B-B14F-4D97-AF65-F5344CB8AC3E}">
        <p14:creationId xmlns:p14="http://schemas.microsoft.com/office/powerpoint/2010/main" val="41464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1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EFF7D-2BC1-E2B2-F07A-7BA3CECE21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6" y="92808"/>
            <a:ext cx="6361922" cy="6361922"/>
          </a:xfrm>
          <a:prstGeom prst="rect">
            <a:avLst/>
          </a:prstGeom>
        </p:spPr>
      </p:pic>
      <p:pic>
        <p:nvPicPr>
          <p:cNvPr id="2" name="смех злодея">
            <a:hlinkClick r:id="" action="ppaction://media"/>
            <a:extLst>
              <a:ext uri="{FF2B5EF4-FFF2-40B4-BE49-F238E27FC236}">
                <a16:creationId xmlns:a16="http://schemas.microsoft.com/office/drawing/2014/main" id="{75F6FE6D-B061-F1EE-5D6D-BE5051421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7587" y="56564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7B8773-04D1-5BFE-08C4-F7EC825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9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F07AF-7974-4703-5CA8-7BD18CED06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84" y="542868"/>
            <a:ext cx="5257800" cy="5453340"/>
          </a:xfrm>
          <a:prstGeom prst="rect">
            <a:avLst/>
          </a:prstGeom>
        </p:spPr>
      </p:pic>
      <p:sp>
        <p:nvSpPr>
          <p:cNvPr id="8" name="Облако 7">
            <a:extLst>
              <a:ext uri="{FF2B5EF4-FFF2-40B4-BE49-F238E27FC236}">
                <a16:creationId xmlns:a16="http://schemas.microsoft.com/office/drawing/2014/main" id="{0075203C-4633-136D-93D8-34D37622855D}"/>
              </a:ext>
            </a:extLst>
          </p:cNvPr>
          <p:cNvSpPr/>
          <p:nvPr/>
        </p:nvSpPr>
        <p:spPr>
          <a:xfrm>
            <a:off x="0" y="365126"/>
            <a:ext cx="8023123" cy="3063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Испытание 1</a:t>
            </a:r>
            <a:r>
              <a:rPr lang="ru-RU" sz="4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сплочение команды </a:t>
            </a:r>
            <a:r>
              <a:rPr lang="ru-RU" sz="4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«Здравствуй, друг»</a:t>
            </a:r>
            <a:endParaRPr lang="ru-RU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смех злодея">
            <a:hlinkClick r:id="" action="ppaction://media"/>
            <a:extLst>
              <a:ext uri="{FF2B5EF4-FFF2-40B4-BE49-F238E27FC236}">
                <a16:creationId xmlns:a16="http://schemas.microsoft.com/office/drawing/2014/main" id="{A2EB80EC-262C-FBAE-8243-89570198F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4584" y="56865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192"/>
          </a:xfrm>
        </p:spPr>
      </p:pic>
      <p:pic>
        <p:nvPicPr>
          <p:cNvPr id="3" name="Picture 3" descr="C:\Users\User\Desktop\Новая папка (2)\cartoon_img_089.png">
            <a:extLst>
              <a:ext uri="{FF2B5EF4-FFF2-40B4-BE49-F238E27FC236}">
                <a16:creationId xmlns:a16="http://schemas.microsoft.com/office/drawing/2014/main" id="{8F4A11E2-E9FC-C492-B835-6782BD0A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5429" y="92808"/>
            <a:ext cx="2558853" cy="3140968"/>
          </a:xfrm>
          <a:prstGeom prst="rect">
            <a:avLst/>
          </a:prstGeom>
          <a:noFill/>
        </p:spPr>
      </p:pic>
      <p:pic>
        <p:nvPicPr>
          <p:cNvPr id="4" name="Picture 2" descr="E:\картинки\скзочные герои\502567304.jpg">
            <a:hlinkClick r:id="" action="ppaction://noaction"/>
            <a:extLst>
              <a:ext uri="{FF2B5EF4-FFF2-40B4-BE49-F238E27FC236}">
                <a16:creationId xmlns:a16="http://schemas.microsoft.com/office/drawing/2014/main" id="{FB812490-6DB1-B9AB-9316-10BB8AE6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68361" y="2486992"/>
            <a:ext cx="1788044" cy="334824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910BB266-7207-8B0D-FB3A-E689E9B282B7}"/>
              </a:ext>
            </a:extLst>
          </p:cNvPr>
          <p:cNvSpPr/>
          <p:nvPr/>
        </p:nvSpPr>
        <p:spPr>
          <a:xfrm>
            <a:off x="5860559" y="92808"/>
            <a:ext cx="1847931" cy="5432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z_uki-pobeda">
            <a:hlinkClick r:id="" action="ppaction://media"/>
            <a:extLst>
              <a:ext uri="{FF2B5EF4-FFF2-40B4-BE49-F238E27FC236}">
                <a16:creationId xmlns:a16="http://schemas.microsoft.com/office/drawing/2014/main" id="{0636F4A1-26E5-2480-EE86-C91A8DB99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6919" y="56845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41 0.02986 C -0.04714 0.01852 -0.07709 0.00764 -0.08776 0.00764 C -0.15391 0.00764 -0.2224 0.18357 -0.2224 0.35972 C -0.2224 0.27083 -0.25664 0.18357 -0.28867 0.18357 C -0.32279 0.18357 -0.35482 0.27222 -0.35482 0.35972 C -0.35482 0.31574 -0.37175 0.27083 -0.38906 0.27083 C -0.40599 0.27083 -0.42331 0.31458 -0.42331 0.35972 C -0.42331 0.33704 -0.4319 0.31574 -0.44024 0.31574 C -0.44883 0.31574 -0.45716 0.33843 -0.45716 0.35972 C -0.45716 0.34792 -0.46133 0.33704 -0.46589 0.33704 C -0.4681 0.33704 -0.47448 0.34838 -0.47448 0.35972 C -0.47448 0.35394 -0.47669 0.34792 -0.47865 0.34792 C -0.47865 0.34676 -0.48281 0.3537 -0.48281 0.35972 C -0.48281 0.35671 -0.48281 0.35394 -0.48503 0.35394 C -0.48503 0.35509 -0.48724 0.35695 -0.48724 0.35972 C -0.48724 0.3581 -0.48724 0.35671 -0.48724 0.35509 C -0.48945 0.35509 -0.48945 0.35671 -0.48945 0.3581 C -0.4918 0.3581 -0.4918 0.35695 -0.4918 0.35509 C -0.49375 0.35509 -0.49375 0.35671 -0.49375 0.358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7B8773-04D1-5BFE-08C4-F7EC825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9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F07AF-7974-4703-5CA8-7BD18CED06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84" y="542868"/>
            <a:ext cx="5257800" cy="5453340"/>
          </a:xfrm>
          <a:prstGeom prst="rect">
            <a:avLst/>
          </a:prstGeom>
        </p:spPr>
      </p:pic>
      <p:sp>
        <p:nvSpPr>
          <p:cNvPr id="8" name="Облако 7">
            <a:extLst>
              <a:ext uri="{FF2B5EF4-FFF2-40B4-BE49-F238E27FC236}">
                <a16:creationId xmlns:a16="http://schemas.microsoft.com/office/drawing/2014/main" id="{0075203C-4633-136D-93D8-34D37622855D}"/>
              </a:ext>
            </a:extLst>
          </p:cNvPr>
          <p:cNvSpPr/>
          <p:nvPr/>
        </p:nvSpPr>
        <p:spPr>
          <a:xfrm>
            <a:off x="0" y="365126"/>
            <a:ext cx="8023123" cy="3063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2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Узнай, что такое дружба и собери пословицы о дружбе! </a:t>
            </a:r>
          </a:p>
        </p:txBody>
      </p:sp>
      <p:pic>
        <p:nvPicPr>
          <p:cNvPr id="2" name="смех злодея">
            <a:hlinkClick r:id="" action="ppaction://media"/>
            <a:extLst>
              <a:ext uri="{FF2B5EF4-FFF2-40B4-BE49-F238E27FC236}">
                <a16:creationId xmlns:a16="http://schemas.microsoft.com/office/drawing/2014/main" id="{BA7B9B1F-C24F-7479-8E9C-9F63D0A63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5860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192"/>
          </a:xfrm>
        </p:spPr>
      </p:pic>
      <p:pic>
        <p:nvPicPr>
          <p:cNvPr id="2" name="Picture 2" descr="C:\Users\User\Desktop\Новая папка (2)\Interaktivnaya igrushka Multi Pulti Cheburashka-500x500.png">
            <a:extLst>
              <a:ext uri="{FF2B5EF4-FFF2-40B4-BE49-F238E27FC236}">
                <a16:creationId xmlns:a16="http://schemas.microsoft.com/office/drawing/2014/main" id="{4B8C41E2-A790-E62F-8BF3-76D897B0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1812" t="14530" r="13376" b="17314"/>
          <a:stretch>
            <a:fillRect/>
          </a:stretch>
        </p:blipFill>
        <p:spPr bwMode="auto">
          <a:xfrm>
            <a:off x="570803" y="2959798"/>
            <a:ext cx="3106462" cy="2830081"/>
          </a:xfrm>
          <a:prstGeom prst="rect">
            <a:avLst/>
          </a:prstGeom>
          <a:noFill/>
        </p:spPr>
      </p:pic>
      <p:pic>
        <p:nvPicPr>
          <p:cNvPr id="6" name="Picture 3" descr="C:\Users\User\Desktop\Новая папка (2)\b6b9219ca77812a6342db7deca3990c9.jpg">
            <a:extLst>
              <a:ext uri="{FF2B5EF4-FFF2-40B4-BE49-F238E27FC236}">
                <a16:creationId xmlns:a16="http://schemas.microsoft.com/office/drawing/2014/main" id="{238C1744-3141-0D82-B647-D1C07735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5399" y="980728"/>
            <a:ext cx="2636601" cy="4896544"/>
          </a:xfrm>
          <a:prstGeom prst="rect">
            <a:avLst/>
          </a:prstGeom>
          <a:noFill/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id="{3B47AF53-9525-9825-DDB8-6CA859D12D04}"/>
              </a:ext>
            </a:extLst>
          </p:cNvPr>
          <p:cNvSpPr/>
          <p:nvPr/>
        </p:nvSpPr>
        <p:spPr>
          <a:xfrm>
            <a:off x="5860559" y="92808"/>
            <a:ext cx="1847931" cy="5432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z_uki-pobeda">
            <a:hlinkClick r:id="" action="ppaction://media"/>
            <a:extLst>
              <a:ext uri="{FF2B5EF4-FFF2-40B4-BE49-F238E27FC236}">
                <a16:creationId xmlns:a16="http://schemas.microsoft.com/office/drawing/2014/main" id="{9218663B-51AE-44B3-ACC5-DE73BE885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0398" y="6077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9 -0.00417 L -0.5071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7B8773-04D1-5BFE-08C4-F7EC825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9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F07AF-7974-4703-5CA8-7BD18CED06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84" y="542868"/>
            <a:ext cx="5257800" cy="5453340"/>
          </a:xfrm>
          <a:prstGeom prst="rect">
            <a:avLst/>
          </a:prstGeom>
        </p:spPr>
      </p:pic>
      <p:sp>
        <p:nvSpPr>
          <p:cNvPr id="8" name="Облако 7">
            <a:extLst>
              <a:ext uri="{FF2B5EF4-FFF2-40B4-BE49-F238E27FC236}">
                <a16:creationId xmlns:a16="http://schemas.microsoft.com/office/drawing/2014/main" id="{0075203C-4633-136D-93D8-34D37622855D}"/>
              </a:ext>
            </a:extLst>
          </p:cNvPr>
          <p:cNvSpPr/>
          <p:nvPr/>
        </p:nvSpPr>
        <p:spPr>
          <a:xfrm>
            <a:off x="0" y="365126"/>
            <a:ext cx="8023123" cy="3063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/>
              <a:t> </a:t>
            </a:r>
            <a:r>
              <a:rPr lang="ru-RU" sz="4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3: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«Дуэт»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смех злодея">
            <a:hlinkClick r:id="" action="ppaction://media"/>
            <a:extLst>
              <a:ext uri="{FF2B5EF4-FFF2-40B4-BE49-F238E27FC236}">
                <a16:creationId xmlns:a16="http://schemas.microsoft.com/office/drawing/2014/main" id="{F222ADE9-05EE-2A11-CA77-7A557723D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58001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85370-4E31-877F-B06C-69D1584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08"/>
            <a:ext cx="12192000" cy="6765192"/>
          </a:xfrm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id="{3B47AF53-9525-9825-DDB8-6CA859D12D04}"/>
              </a:ext>
            </a:extLst>
          </p:cNvPr>
          <p:cNvSpPr/>
          <p:nvPr/>
        </p:nvSpPr>
        <p:spPr>
          <a:xfrm>
            <a:off x="5388611" y="171466"/>
            <a:ext cx="1847931" cy="5432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C:\Users\User\Desktop\Новая папка (2)\unnamed.png">
            <a:hlinkClick r:id="rId5" action="ppaction://hlinksldjump"/>
            <a:extLst>
              <a:ext uri="{FF2B5EF4-FFF2-40B4-BE49-F238E27FC236}">
                <a16:creationId xmlns:a16="http://schemas.microsoft.com/office/drawing/2014/main" id="{CC2C31BC-504A-8426-BFBA-F0824B95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548" y="1921033"/>
            <a:ext cx="2348767" cy="3991204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1AD16F-B6AF-F2BC-8ED2-A7F044D2658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380">
            <a:off x="7887929" y="1921033"/>
            <a:ext cx="4065639" cy="4314202"/>
          </a:xfrm>
          <a:prstGeom prst="rect">
            <a:avLst/>
          </a:prstGeom>
        </p:spPr>
      </p:pic>
      <p:pic>
        <p:nvPicPr>
          <p:cNvPr id="2" name="z_uki-pobeda">
            <a:hlinkClick r:id="" action="ppaction://media"/>
            <a:extLst>
              <a:ext uri="{FF2B5EF4-FFF2-40B4-BE49-F238E27FC236}">
                <a16:creationId xmlns:a16="http://schemas.microsoft.com/office/drawing/2014/main" id="{E35654B0-636B-1E26-96F8-F2D0B19A0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7538" y="59683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7995 -0.0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7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77</Words>
  <Application>Microsoft Office PowerPoint</Application>
  <PresentationFormat>Широкоэкранный</PresentationFormat>
  <Paragraphs>11</Paragraphs>
  <Slides>16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Найди друзей сказочных героев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друзей сказочных героев</dc:title>
  <dc:creator>Наталья Луговских</dc:creator>
  <cp:lastModifiedBy>Наталья Луговских</cp:lastModifiedBy>
  <cp:revision>1</cp:revision>
  <dcterms:created xsi:type="dcterms:W3CDTF">2023-04-16T12:41:36Z</dcterms:created>
  <dcterms:modified xsi:type="dcterms:W3CDTF">2023-12-10T06:39:30Z</dcterms:modified>
</cp:coreProperties>
</file>