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3" r:id="rId3"/>
    <p:sldId id="270" r:id="rId4"/>
    <p:sldId id="268" r:id="rId5"/>
    <p:sldId id="271" r:id="rId6"/>
    <p:sldId id="272" r:id="rId7"/>
    <p:sldId id="276" r:id="rId8"/>
    <p:sldId id="277" r:id="rId9"/>
    <p:sldId id="278" r:id="rId10"/>
    <p:sldId id="279" r:id="rId11"/>
    <p:sldId id="280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>
        <p:scale>
          <a:sx n="76" d="100"/>
          <a:sy n="76" d="100"/>
        </p:scale>
        <p:origin x="-167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F89574-B46F-4361-A400-180201AB3F1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13EF94-6DED-4078-9337-EBEA7C23A27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ИНЖЕНЕРНЫЕ СПЕЦИАЛЬНОСТИ</a:t>
          </a:r>
          <a:endParaRPr lang="ru-RU" b="1" dirty="0">
            <a:solidFill>
              <a:schemeClr val="tx1"/>
            </a:solidFill>
          </a:endParaRPr>
        </a:p>
      </dgm:t>
    </dgm:pt>
    <dgm:pt modelId="{2CC5A2FE-5D0A-4600-AFCC-9C16C62EE8A0}" type="parTrans" cxnId="{6A0BC557-C2F5-4447-AC6E-CF6628E8CA71}">
      <dgm:prSet/>
      <dgm:spPr/>
      <dgm:t>
        <a:bodyPr/>
        <a:lstStyle/>
        <a:p>
          <a:endParaRPr lang="ru-RU"/>
        </a:p>
      </dgm:t>
    </dgm:pt>
    <dgm:pt modelId="{A31B8D9B-A170-40EE-8841-AD842D8F7DC9}" type="sibTrans" cxnId="{6A0BC557-C2F5-4447-AC6E-CF6628E8CA71}">
      <dgm:prSet/>
      <dgm:spPr/>
      <dgm:t>
        <a:bodyPr/>
        <a:lstStyle/>
        <a:p>
          <a:endParaRPr lang="ru-RU"/>
        </a:p>
      </dgm:t>
    </dgm:pt>
    <dgm:pt modelId="{C2A22129-F88C-49B4-AD42-C9127CFD20FC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/>
            <a:t>Инженер биолог</a:t>
          </a:r>
          <a:endParaRPr lang="ru-RU" dirty="0"/>
        </a:p>
      </dgm:t>
    </dgm:pt>
    <dgm:pt modelId="{07E77D45-D15B-4FBD-8AE4-F326EBCB44F6}" type="parTrans" cxnId="{CED4574A-D371-402D-A62B-1967F1DB6312}">
      <dgm:prSet/>
      <dgm:spPr/>
      <dgm:t>
        <a:bodyPr/>
        <a:lstStyle/>
        <a:p>
          <a:endParaRPr lang="ru-RU"/>
        </a:p>
      </dgm:t>
    </dgm:pt>
    <dgm:pt modelId="{DF32B3DC-840E-4B1C-B7D2-D899992EC510}" type="sibTrans" cxnId="{CED4574A-D371-402D-A62B-1967F1DB6312}">
      <dgm:prSet/>
      <dgm:spPr/>
      <dgm:t>
        <a:bodyPr/>
        <a:lstStyle/>
        <a:p>
          <a:endParaRPr lang="ru-RU"/>
        </a:p>
      </dgm:t>
    </dgm:pt>
    <dgm:pt modelId="{C872E430-F1B0-4810-A9C2-75EA24ED8D5C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/>
            <a:t>Инженер электрик</a:t>
          </a:r>
          <a:endParaRPr lang="ru-RU" sz="2000" dirty="0"/>
        </a:p>
      </dgm:t>
    </dgm:pt>
    <dgm:pt modelId="{56EC77A8-177B-4E8B-8400-ABB2C72BA7B4}" type="parTrans" cxnId="{BB91744D-9A6D-4E37-A120-666164FF7407}">
      <dgm:prSet/>
      <dgm:spPr/>
      <dgm:t>
        <a:bodyPr/>
        <a:lstStyle/>
        <a:p>
          <a:endParaRPr lang="ru-RU"/>
        </a:p>
      </dgm:t>
    </dgm:pt>
    <dgm:pt modelId="{F1FA162D-03F6-4744-90FD-76E829052F86}" type="sibTrans" cxnId="{BB91744D-9A6D-4E37-A120-666164FF7407}">
      <dgm:prSet/>
      <dgm:spPr/>
      <dgm:t>
        <a:bodyPr/>
        <a:lstStyle/>
        <a:p>
          <a:endParaRPr lang="ru-RU"/>
        </a:p>
      </dgm:t>
    </dgm:pt>
    <dgm:pt modelId="{4541EAF8-C374-4FAF-9FB6-888F6203FB79}">
      <dgm:prSet phldrT="[Текст]" phldr="1"/>
      <dgm:spPr/>
      <dgm:t>
        <a:bodyPr/>
        <a:lstStyle/>
        <a:p>
          <a:endParaRPr lang="ru-RU"/>
        </a:p>
      </dgm:t>
    </dgm:pt>
    <dgm:pt modelId="{83546B86-0ADC-436C-A12F-8438F4889543}" type="parTrans" cxnId="{982E5260-A62A-4CA2-8552-31C77070D80D}">
      <dgm:prSet/>
      <dgm:spPr/>
      <dgm:t>
        <a:bodyPr/>
        <a:lstStyle/>
        <a:p>
          <a:endParaRPr lang="ru-RU"/>
        </a:p>
      </dgm:t>
    </dgm:pt>
    <dgm:pt modelId="{653A2C4D-A6E4-41D7-8231-11638155FAE8}" type="sibTrans" cxnId="{982E5260-A62A-4CA2-8552-31C77070D80D}">
      <dgm:prSet/>
      <dgm:spPr/>
      <dgm:t>
        <a:bodyPr/>
        <a:lstStyle/>
        <a:p>
          <a:endParaRPr lang="ru-RU"/>
        </a:p>
      </dgm:t>
    </dgm:pt>
    <dgm:pt modelId="{CAD7833A-0403-4A88-9C50-6A6D10AD6136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/>
            <a:t/>
          </a:r>
          <a:br>
            <a:rPr lang="ru-RU" dirty="0"/>
          </a:br>
          <a:r>
            <a:rPr lang="ru-RU" dirty="0" smtClean="0"/>
            <a:t>Инженер механик</a:t>
          </a:r>
          <a:endParaRPr lang="ru-RU" dirty="0"/>
        </a:p>
      </dgm:t>
    </dgm:pt>
    <dgm:pt modelId="{A6405704-A230-44E0-998A-33514B7F3ACE}" type="parTrans" cxnId="{B8D2C420-FC4E-4DBA-866B-10CA6EB189FA}">
      <dgm:prSet/>
      <dgm:spPr/>
      <dgm:t>
        <a:bodyPr/>
        <a:lstStyle/>
        <a:p>
          <a:endParaRPr lang="ru-RU"/>
        </a:p>
      </dgm:t>
    </dgm:pt>
    <dgm:pt modelId="{C708B861-D5DC-45A5-BBB0-8C8155E62F35}" type="sibTrans" cxnId="{B8D2C420-FC4E-4DBA-866B-10CA6EB189FA}">
      <dgm:prSet/>
      <dgm:spPr/>
      <dgm:t>
        <a:bodyPr/>
        <a:lstStyle/>
        <a:p>
          <a:endParaRPr lang="ru-RU"/>
        </a:p>
      </dgm:t>
    </dgm:pt>
    <dgm:pt modelId="{228F76A3-7B18-4119-A37E-103398185595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Инженер архитектор</a:t>
          </a:r>
          <a:r>
            <a:rPr lang="ru-RU" dirty="0"/>
            <a:t/>
          </a:r>
          <a:br>
            <a:rPr lang="ru-RU" dirty="0"/>
          </a:br>
          <a:endParaRPr lang="ru-RU" dirty="0"/>
        </a:p>
      </dgm:t>
    </dgm:pt>
    <dgm:pt modelId="{E025F5E9-8DA2-4B01-A02D-A39A8C098616}" type="parTrans" cxnId="{056509ED-2903-411D-8ED8-54225022F01B}">
      <dgm:prSet/>
      <dgm:spPr/>
      <dgm:t>
        <a:bodyPr/>
        <a:lstStyle/>
        <a:p>
          <a:endParaRPr lang="ru-RU"/>
        </a:p>
      </dgm:t>
    </dgm:pt>
    <dgm:pt modelId="{153B07A3-E1E7-49C4-B7C8-611EAB61CD15}" type="sibTrans" cxnId="{056509ED-2903-411D-8ED8-54225022F01B}">
      <dgm:prSet/>
      <dgm:spPr/>
      <dgm:t>
        <a:bodyPr/>
        <a:lstStyle/>
        <a:p>
          <a:endParaRPr lang="ru-RU"/>
        </a:p>
      </dgm:t>
    </dgm:pt>
    <dgm:pt modelId="{D005BC70-32FE-4213-90A5-7E6E44687D35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dirty="0" smtClean="0"/>
            <a:t>Инженер агроном</a:t>
          </a:r>
          <a:r>
            <a:rPr lang="ru-RU" dirty="0"/>
            <a:t/>
          </a:r>
          <a:br>
            <a:rPr lang="ru-RU" dirty="0"/>
          </a:br>
          <a:endParaRPr lang="ru-RU" dirty="0"/>
        </a:p>
      </dgm:t>
    </dgm:pt>
    <dgm:pt modelId="{33450A64-E95E-44C8-B3D8-D8B6F6D32079}" type="parTrans" cxnId="{C5423CAD-298E-4853-B4F7-A4483907DE95}">
      <dgm:prSet/>
      <dgm:spPr/>
      <dgm:t>
        <a:bodyPr/>
        <a:lstStyle/>
        <a:p>
          <a:endParaRPr lang="ru-RU"/>
        </a:p>
      </dgm:t>
    </dgm:pt>
    <dgm:pt modelId="{E0A990AF-DD5F-41F8-B9C1-19C95DC5366B}" type="sibTrans" cxnId="{C5423CAD-298E-4853-B4F7-A4483907DE95}">
      <dgm:prSet/>
      <dgm:spPr/>
      <dgm:t>
        <a:bodyPr/>
        <a:lstStyle/>
        <a:p>
          <a:endParaRPr lang="ru-RU"/>
        </a:p>
      </dgm:t>
    </dgm:pt>
    <dgm:pt modelId="{C8098336-D970-4C14-9FD3-DFF0C68006BB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dirty="0" smtClean="0"/>
            <a:t>Инженер самолётостроитель</a:t>
          </a:r>
          <a:r>
            <a:rPr lang="ru-RU" sz="1800" dirty="0"/>
            <a:t/>
          </a:r>
          <a:br>
            <a:rPr lang="ru-RU" sz="1800" dirty="0"/>
          </a:br>
          <a:endParaRPr lang="ru-RU" sz="1800" dirty="0"/>
        </a:p>
      </dgm:t>
    </dgm:pt>
    <dgm:pt modelId="{AB08651F-C738-40D2-8A13-4867F8FC76A9}" type="parTrans" cxnId="{0278D182-0EF8-440C-BBC1-6A719336AAE9}">
      <dgm:prSet/>
      <dgm:spPr/>
      <dgm:t>
        <a:bodyPr/>
        <a:lstStyle/>
        <a:p>
          <a:endParaRPr lang="ru-RU"/>
        </a:p>
      </dgm:t>
    </dgm:pt>
    <dgm:pt modelId="{EFAED85B-359B-461A-A3C3-C4C87187CAF2}" type="sibTrans" cxnId="{0278D182-0EF8-440C-BBC1-6A719336AAE9}">
      <dgm:prSet/>
      <dgm:spPr/>
      <dgm:t>
        <a:bodyPr/>
        <a:lstStyle/>
        <a:p>
          <a:endParaRPr lang="ru-RU"/>
        </a:p>
      </dgm:t>
    </dgm:pt>
    <dgm:pt modelId="{990656C6-D1BB-4C7C-82CE-8473B87A0947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Инженер звукооператор</a:t>
          </a:r>
          <a:r>
            <a:rPr lang="ru-RU" dirty="0"/>
            <a:t/>
          </a:r>
          <a:br>
            <a:rPr lang="ru-RU" dirty="0"/>
          </a:br>
          <a:endParaRPr lang="ru-RU" dirty="0"/>
        </a:p>
      </dgm:t>
    </dgm:pt>
    <dgm:pt modelId="{B5C5E475-83C5-4F74-997A-CFCD5DD6D737}" type="parTrans" cxnId="{069E2C3D-5D44-4EBE-9005-B650372C3547}">
      <dgm:prSet/>
      <dgm:spPr/>
      <dgm:t>
        <a:bodyPr/>
        <a:lstStyle/>
        <a:p>
          <a:endParaRPr lang="ru-RU"/>
        </a:p>
      </dgm:t>
    </dgm:pt>
    <dgm:pt modelId="{7E7E8A72-FEB8-45B8-9BE7-9BD2EE1BC003}" type="sibTrans" cxnId="{069E2C3D-5D44-4EBE-9005-B650372C3547}">
      <dgm:prSet/>
      <dgm:spPr/>
      <dgm:t>
        <a:bodyPr/>
        <a:lstStyle/>
        <a:p>
          <a:endParaRPr lang="ru-RU"/>
        </a:p>
      </dgm:t>
    </dgm:pt>
    <dgm:pt modelId="{D8AA6C98-9636-426F-82AC-E3FF67A39150}" type="pres">
      <dgm:prSet presAssocID="{5CF89574-B46F-4361-A400-180201AB3F1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F7F28F9-CAC8-490A-BCC6-786BE243E41A}" type="pres">
      <dgm:prSet presAssocID="{8013EF94-6DED-4078-9337-EBEA7C23A275}" presName="singleCycle" presStyleCnt="0"/>
      <dgm:spPr/>
    </dgm:pt>
    <dgm:pt modelId="{68F8ECB3-22F3-4D10-BEC2-18DD98F2FE60}" type="pres">
      <dgm:prSet presAssocID="{8013EF94-6DED-4078-9337-EBEA7C23A275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19E3598A-81F2-4E28-9354-823C19BCE840}" type="pres">
      <dgm:prSet presAssocID="{07E77D45-D15B-4FBD-8AE4-F326EBCB44F6}" presName="Name56" presStyleLbl="parChTrans1D2" presStyleIdx="0" presStyleCnt="7"/>
      <dgm:spPr/>
      <dgm:t>
        <a:bodyPr/>
        <a:lstStyle/>
        <a:p>
          <a:endParaRPr lang="ru-RU"/>
        </a:p>
      </dgm:t>
    </dgm:pt>
    <dgm:pt modelId="{05F7DC1A-14E9-4744-8FE6-18AD652408AD}" type="pres">
      <dgm:prSet presAssocID="{C2A22129-F88C-49B4-AD42-C9127CFD20FC}" presName="text0" presStyleLbl="node1" presStyleIdx="1" presStyleCnt="8" custScaleX="116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64246-6976-4234-A56B-A84C1DD92B41}" type="pres">
      <dgm:prSet presAssocID="{33450A64-E95E-44C8-B3D8-D8B6F6D32079}" presName="Name56" presStyleLbl="parChTrans1D2" presStyleIdx="1" presStyleCnt="7"/>
      <dgm:spPr/>
      <dgm:t>
        <a:bodyPr/>
        <a:lstStyle/>
        <a:p>
          <a:endParaRPr lang="ru-RU"/>
        </a:p>
      </dgm:t>
    </dgm:pt>
    <dgm:pt modelId="{08AA9EC6-3ACA-40D8-BB49-BBE2B56AF21B}" type="pres">
      <dgm:prSet presAssocID="{D005BC70-32FE-4213-90A5-7E6E44687D35}" presName="text0" presStyleLbl="node1" presStyleIdx="2" presStyleCnt="8" custScaleX="160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515F9-B6BB-46B1-8A48-173B6709C08D}" type="pres">
      <dgm:prSet presAssocID="{AB08651F-C738-40D2-8A13-4867F8FC76A9}" presName="Name56" presStyleLbl="parChTrans1D2" presStyleIdx="2" presStyleCnt="7"/>
      <dgm:spPr/>
      <dgm:t>
        <a:bodyPr/>
        <a:lstStyle/>
        <a:p>
          <a:endParaRPr lang="ru-RU"/>
        </a:p>
      </dgm:t>
    </dgm:pt>
    <dgm:pt modelId="{09DB6A8E-E8B1-4DF3-B2BC-2618306B5FFB}" type="pres">
      <dgm:prSet presAssocID="{C8098336-D970-4C14-9FD3-DFF0C68006BB}" presName="text0" presStyleLbl="node1" presStyleIdx="3" presStyleCnt="8" custScaleX="217166" custScaleY="89689" custRadScaleRad="112810" custRadScaleInc="-9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3C1B60-7AF9-410B-B763-1702512B0F55}" type="pres">
      <dgm:prSet presAssocID="{E025F5E9-8DA2-4B01-A02D-A39A8C098616}" presName="Name56" presStyleLbl="parChTrans1D2" presStyleIdx="3" presStyleCnt="7"/>
      <dgm:spPr/>
      <dgm:t>
        <a:bodyPr/>
        <a:lstStyle/>
        <a:p>
          <a:endParaRPr lang="ru-RU"/>
        </a:p>
      </dgm:t>
    </dgm:pt>
    <dgm:pt modelId="{163E8047-2CCC-447E-AE24-C9A12FD5E3BA}" type="pres">
      <dgm:prSet presAssocID="{228F76A3-7B18-4119-A37E-103398185595}" presName="text0" presStyleLbl="node1" presStyleIdx="4" presStyleCnt="8" custScaleX="184974" custRadScaleRad="111652" custRadScaleInc="-40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CEBCA-1968-4EDD-8EF7-8DA01B64BF74}" type="pres">
      <dgm:prSet presAssocID="{A6405704-A230-44E0-998A-33514B7F3ACE}" presName="Name56" presStyleLbl="parChTrans1D2" presStyleIdx="4" presStyleCnt="7"/>
      <dgm:spPr/>
      <dgm:t>
        <a:bodyPr/>
        <a:lstStyle/>
        <a:p>
          <a:endParaRPr lang="ru-RU"/>
        </a:p>
      </dgm:t>
    </dgm:pt>
    <dgm:pt modelId="{8A59780C-00FE-4A37-A379-E7EF07F92AE5}" type="pres">
      <dgm:prSet presAssocID="{CAD7833A-0403-4A88-9C50-6A6D10AD6136}" presName="text0" presStyleLbl="node1" presStyleIdx="5" presStyleCnt="8" custScaleX="178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68274-3397-47B4-8299-6B455CD0AEAD}" type="pres">
      <dgm:prSet presAssocID="{56EC77A8-177B-4E8B-8400-ABB2C72BA7B4}" presName="Name56" presStyleLbl="parChTrans1D2" presStyleIdx="5" presStyleCnt="7"/>
      <dgm:spPr/>
      <dgm:t>
        <a:bodyPr/>
        <a:lstStyle/>
        <a:p>
          <a:endParaRPr lang="ru-RU"/>
        </a:p>
      </dgm:t>
    </dgm:pt>
    <dgm:pt modelId="{8B569C93-84F4-493A-8B58-226F0812F548}" type="pres">
      <dgm:prSet presAssocID="{C872E430-F1B0-4810-A9C2-75EA24ED8D5C}" presName="text0" presStyleLbl="node1" presStyleIdx="6" presStyleCnt="8" custScaleX="164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C092F-0D40-4F4D-B901-96FC09D9D656}" type="pres">
      <dgm:prSet presAssocID="{B5C5E475-83C5-4F74-997A-CFCD5DD6D737}" presName="Name56" presStyleLbl="parChTrans1D2" presStyleIdx="6" presStyleCnt="7"/>
      <dgm:spPr/>
      <dgm:t>
        <a:bodyPr/>
        <a:lstStyle/>
        <a:p>
          <a:endParaRPr lang="ru-RU"/>
        </a:p>
      </dgm:t>
    </dgm:pt>
    <dgm:pt modelId="{7FA9C356-0FD5-4716-AB22-8DCAB75B6E0C}" type="pres">
      <dgm:prSet presAssocID="{990656C6-D1BB-4C7C-82CE-8473B87A0947}" presName="text0" presStyleLbl="node1" presStyleIdx="7" presStyleCnt="8" custScaleX="175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4574A-D371-402D-A62B-1967F1DB6312}" srcId="{8013EF94-6DED-4078-9337-EBEA7C23A275}" destId="{C2A22129-F88C-49B4-AD42-C9127CFD20FC}" srcOrd="0" destOrd="0" parTransId="{07E77D45-D15B-4FBD-8AE4-F326EBCB44F6}" sibTransId="{DF32B3DC-840E-4B1C-B7D2-D899992EC510}"/>
    <dgm:cxn modelId="{0278D182-0EF8-440C-BBC1-6A719336AAE9}" srcId="{8013EF94-6DED-4078-9337-EBEA7C23A275}" destId="{C8098336-D970-4C14-9FD3-DFF0C68006BB}" srcOrd="2" destOrd="0" parTransId="{AB08651F-C738-40D2-8A13-4867F8FC76A9}" sibTransId="{EFAED85B-359B-461A-A3C3-C4C87187CAF2}"/>
    <dgm:cxn modelId="{BB91744D-9A6D-4E37-A120-666164FF7407}" srcId="{8013EF94-6DED-4078-9337-EBEA7C23A275}" destId="{C872E430-F1B0-4810-A9C2-75EA24ED8D5C}" srcOrd="5" destOrd="0" parTransId="{56EC77A8-177B-4E8B-8400-ABB2C72BA7B4}" sibTransId="{F1FA162D-03F6-4744-90FD-76E829052F86}"/>
    <dgm:cxn modelId="{B0E3AD24-0EDC-457A-93D3-5D3D9D0151E4}" type="presOf" srcId="{E025F5E9-8DA2-4B01-A02D-A39A8C098616}" destId="{F33C1B60-7AF9-410B-B763-1702512B0F55}" srcOrd="0" destOrd="0" presId="urn:microsoft.com/office/officeart/2008/layout/RadialCluster"/>
    <dgm:cxn modelId="{6A0BC557-C2F5-4447-AC6E-CF6628E8CA71}" srcId="{5CF89574-B46F-4361-A400-180201AB3F18}" destId="{8013EF94-6DED-4078-9337-EBEA7C23A275}" srcOrd="0" destOrd="0" parTransId="{2CC5A2FE-5D0A-4600-AFCC-9C16C62EE8A0}" sibTransId="{A31B8D9B-A170-40EE-8841-AD842D8F7DC9}"/>
    <dgm:cxn modelId="{09FA6690-383D-4E15-AEB5-AEB7CE6FE75E}" type="presOf" srcId="{AB08651F-C738-40D2-8A13-4867F8FC76A9}" destId="{C58515F9-B6BB-46B1-8A48-173B6709C08D}" srcOrd="0" destOrd="0" presId="urn:microsoft.com/office/officeart/2008/layout/RadialCluster"/>
    <dgm:cxn modelId="{46782D07-E105-4344-B8AA-6DF29DCE2DE0}" type="presOf" srcId="{A6405704-A230-44E0-998A-33514B7F3ACE}" destId="{26BCEBCA-1968-4EDD-8EF7-8DA01B64BF74}" srcOrd="0" destOrd="0" presId="urn:microsoft.com/office/officeart/2008/layout/RadialCluster"/>
    <dgm:cxn modelId="{73967F19-8FB7-4DCA-98C0-593E3983A8F2}" type="presOf" srcId="{B5C5E475-83C5-4F74-997A-CFCD5DD6D737}" destId="{9A3C092F-0D40-4F4D-B901-96FC09D9D656}" srcOrd="0" destOrd="0" presId="urn:microsoft.com/office/officeart/2008/layout/RadialCluster"/>
    <dgm:cxn modelId="{C22353D4-2517-4AA4-B9C4-24A2518254BC}" type="presOf" srcId="{33450A64-E95E-44C8-B3D8-D8B6F6D32079}" destId="{22864246-6976-4234-A56B-A84C1DD92B41}" srcOrd="0" destOrd="0" presId="urn:microsoft.com/office/officeart/2008/layout/RadialCluster"/>
    <dgm:cxn modelId="{C403E585-4189-4B59-A02F-860F2CA5A4B0}" type="presOf" srcId="{8013EF94-6DED-4078-9337-EBEA7C23A275}" destId="{68F8ECB3-22F3-4D10-BEC2-18DD98F2FE60}" srcOrd="0" destOrd="0" presId="urn:microsoft.com/office/officeart/2008/layout/RadialCluster"/>
    <dgm:cxn modelId="{C8B4154A-34D4-4BF3-9928-2E551633D9C1}" type="presOf" srcId="{07E77D45-D15B-4FBD-8AE4-F326EBCB44F6}" destId="{19E3598A-81F2-4E28-9354-823C19BCE840}" srcOrd="0" destOrd="0" presId="urn:microsoft.com/office/officeart/2008/layout/RadialCluster"/>
    <dgm:cxn modelId="{982E5260-A62A-4CA2-8552-31C77070D80D}" srcId="{8013EF94-6DED-4078-9337-EBEA7C23A275}" destId="{4541EAF8-C374-4FAF-9FB6-888F6203FB79}" srcOrd="7" destOrd="0" parTransId="{83546B86-0ADC-436C-A12F-8438F4889543}" sibTransId="{653A2C4D-A6E4-41D7-8231-11638155FAE8}"/>
    <dgm:cxn modelId="{63C3F1D5-70B4-48E1-B741-AB2177C7C8EC}" type="presOf" srcId="{C8098336-D970-4C14-9FD3-DFF0C68006BB}" destId="{09DB6A8E-E8B1-4DF3-B2BC-2618306B5FFB}" srcOrd="0" destOrd="0" presId="urn:microsoft.com/office/officeart/2008/layout/RadialCluster"/>
    <dgm:cxn modelId="{E9B96AF0-D876-41F3-8103-F92CA66C39BA}" type="presOf" srcId="{CAD7833A-0403-4A88-9C50-6A6D10AD6136}" destId="{8A59780C-00FE-4A37-A379-E7EF07F92AE5}" srcOrd="0" destOrd="0" presId="urn:microsoft.com/office/officeart/2008/layout/RadialCluster"/>
    <dgm:cxn modelId="{9448D48B-E540-4135-992A-69427CAB3B41}" type="presOf" srcId="{C2A22129-F88C-49B4-AD42-C9127CFD20FC}" destId="{05F7DC1A-14E9-4744-8FE6-18AD652408AD}" srcOrd="0" destOrd="0" presId="urn:microsoft.com/office/officeart/2008/layout/RadialCluster"/>
    <dgm:cxn modelId="{FE8EAA16-E5C7-4916-B2DF-ECD5BB2DDAF5}" type="presOf" srcId="{D005BC70-32FE-4213-90A5-7E6E44687D35}" destId="{08AA9EC6-3ACA-40D8-BB49-BBE2B56AF21B}" srcOrd="0" destOrd="0" presId="urn:microsoft.com/office/officeart/2008/layout/RadialCluster"/>
    <dgm:cxn modelId="{056509ED-2903-411D-8ED8-54225022F01B}" srcId="{8013EF94-6DED-4078-9337-EBEA7C23A275}" destId="{228F76A3-7B18-4119-A37E-103398185595}" srcOrd="3" destOrd="0" parTransId="{E025F5E9-8DA2-4B01-A02D-A39A8C098616}" sibTransId="{153B07A3-E1E7-49C4-B7C8-611EAB61CD15}"/>
    <dgm:cxn modelId="{FC1E7963-005D-4052-92E3-AD600057BCF3}" type="presOf" srcId="{C872E430-F1B0-4810-A9C2-75EA24ED8D5C}" destId="{8B569C93-84F4-493A-8B58-226F0812F548}" srcOrd="0" destOrd="0" presId="urn:microsoft.com/office/officeart/2008/layout/RadialCluster"/>
    <dgm:cxn modelId="{FF64837E-EC41-43DB-8892-08A6659DFEF7}" type="presOf" srcId="{228F76A3-7B18-4119-A37E-103398185595}" destId="{163E8047-2CCC-447E-AE24-C9A12FD5E3BA}" srcOrd="0" destOrd="0" presId="urn:microsoft.com/office/officeart/2008/layout/RadialCluster"/>
    <dgm:cxn modelId="{C5423CAD-298E-4853-B4F7-A4483907DE95}" srcId="{8013EF94-6DED-4078-9337-EBEA7C23A275}" destId="{D005BC70-32FE-4213-90A5-7E6E44687D35}" srcOrd="1" destOrd="0" parTransId="{33450A64-E95E-44C8-B3D8-D8B6F6D32079}" sibTransId="{E0A990AF-DD5F-41F8-B9C1-19C95DC5366B}"/>
    <dgm:cxn modelId="{1162DD86-5D8E-4CB6-A1E6-E8F525D1B634}" type="presOf" srcId="{56EC77A8-177B-4E8B-8400-ABB2C72BA7B4}" destId="{37568274-3397-47B4-8299-6B455CD0AEAD}" srcOrd="0" destOrd="0" presId="urn:microsoft.com/office/officeart/2008/layout/RadialCluster"/>
    <dgm:cxn modelId="{9DBD4CAB-34CC-4AE5-AAC1-A0E175E5C6CE}" type="presOf" srcId="{5CF89574-B46F-4361-A400-180201AB3F18}" destId="{D8AA6C98-9636-426F-82AC-E3FF67A39150}" srcOrd="0" destOrd="0" presId="urn:microsoft.com/office/officeart/2008/layout/RadialCluster"/>
    <dgm:cxn modelId="{ECBDC510-623D-42CF-8EF3-C8097476AB95}" type="presOf" srcId="{990656C6-D1BB-4C7C-82CE-8473B87A0947}" destId="{7FA9C356-0FD5-4716-AB22-8DCAB75B6E0C}" srcOrd="0" destOrd="0" presId="urn:microsoft.com/office/officeart/2008/layout/RadialCluster"/>
    <dgm:cxn modelId="{B8D2C420-FC4E-4DBA-866B-10CA6EB189FA}" srcId="{8013EF94-6DED-4078-9337-EBEA7C23A275}" destId="{CAD7833A-0403-4A88-9C50-6A6D10AD6136}" srcOrd="4" destOrd="0" parTransId="{A6405704-A230-44E0-998A-33514B7F3ACE}" sibTransId="{C708B861-D5DC-45A5-BBB0-8C8155E62F35}"/>
    <dgm:cxn modelId="{069E2C3D-5D44-4EBE-9005-B650372C3547}" srcId="{8013EF94-6DED-4078-9337-EBEA7C23A275}" destId="{990656C6-D1BB-4C7C-82CE-8473B87A0947}" srcOrd="6" destOrd="0" parTransId="{B5C5E475-83C5-4F74-997A-CFCD5DD6D737}" sibTransId="{7E7E8A72-FEB8-45B8-9BE7-9BD2EE1BC003}"/>
    <dgm:cxn modelId="{7AC731EB-2F10-4720-9005-D07BF4E3A968}" type="presParOf" srcId="{D8AA6C98-9636-426F-82AC-E3FF67A39150}" destId="{7F7F28F9-CAC8-490A-BCC6-786BE243E41A}" srcOrd="0" destOrd="0" presId="urn:microsoft.com/office/officeart/2008/layout/RadialCluster"/>
    <dgm:cxn modelId="{280390C4-9816-4678-B51C-2614176B9AD5}" type="presParOf" srcId="{7F7F28F9-CAC8-490A-BCC6-786BE243E41A}" destId="{68F8ECB3-22F3-4D10-BEC2-18DD98F2FE60}" srcOrd="0" destOrd="0" presId="urn:microsoft.com/office/officeart/2008/layout/RadialCluster"/>
    <dgm:cxn modelId="{BAA900F7-8207-4E3C-93A2-C5F062E55D5B}" type="presParOf" srcId="{7F7F28F9-CAC8-490A-BCC6-786BE243E41A}" destId="{19E3598A-81F2-4E28-9354-823C19BCE840}" srcOrd="1" destOrd="0" presId="urn:microsoft.com/office/officeart/2008/layout/RadialCluster"/>
    <dgm:cxn modelId="{C851CD13-4687-46D0-871B-F6249CD2C29A}" type="presParOf" srcId="{7F7F28F9-CAC8-490A-BCC6-786BE243E41A}" destId="{05F7DC1A-14E9-4744-8FE6-18AD652408AD}" srcOrd="2" destOrd="0" presId="urn:microsoft.com/office/officeart/2008/layout/RadialCluster"/>
    <dgm:cxn modelId="{0511FF30-D26D-4DBF-9831-B8E946047478}" type="presParOf" srcId="{7F7F28F9-CAC8-490A-BCC6-786BE243E41A}" destId="{22864246-6976-4234-A56B-A84C1DD92B41}" srcOrd="3" destOrd="0" presId="urn:microsoft.com/office/officeart/2008/layout/RadialCluster"/>
    <dgm:cxn modelId="{B75AB896-A7F0-46E1-BC97-69D7A4D68157}" type="presParOf" srcId="{7F7F28F9-CAC8-490A-BCC6-786BE243E41A}" destId="{08AA9EC6-3ACA-40D8-BB49-BBE2B56AF21B}" srcOrd="4" destOrd="0" presId="urn:microsoft.com/office/officeart/2008/layout/RadialCluster"/>
    <dgm:cxn modelId="{60B4DBA5-295C-412F-9DC8-6ECE27ED65BD}" type="presParOf" srcId="{7F7F28F9-CAC8-490A-BCC6-786BE243E41A}" destId="{C58515F9-B6BB-46B1-8A48-173B6709C08D}" srcOrd="5" destOrd="0" presId="urn:microsoft.com/office/officeart/2008/layout/RadialCluster"/>
    <dgm:cxn modelId="{966F20C8-3C37-4262-9413-DFB543AE0ED0}" type="presParOf" srcId="{7F7F28F9-CAC8-490A-BCC6-786BE243E41A}" destId="{09DB6A8E-E8B1-4DF3-B2BC-2618306B5FFB}" srcOrd="6" destOrd="0" presId="urn:microsoft.com/office/officeart/2008/layout/RadialCluster"/>
    <dgm:cxn modelId="{A1E2DF87-FF30-4E87-939F-F6498F4C677E}" type="presParOf" srcId="{7F7F28F9-CAC8-490A-BCC6-786BE243E41A}" destId="{F33C1B60-7AF9-410B-B763-1702512B0F55}" srcOrd="7" destOrd="0" presId="urn:microsoft.com/office/officeart/2008/layout/RadialCluster"/>
    <dgm:cxn modelId="{73307394-6346-4283-BE7B-F4079A85DE52}" type="presParOf" srcId="{7F7F28F9-CAC8-490A-BCC6-786BE243E41A}" destId="{163E8047-2CCC-447E-AE24-C9A12FD5E3BA}" srcOrd="8" destOrd="0" presId="urn:microsoft.com/office/officeart/2008/layout/RadialCluster"/>
    <dgm:cxn modelId="{67D5CD35-16EE-441E-9A9C-679D6D9E2F54}" type="presParOf" srcId="{7F7F28F9-CAC8-490A-BCC6-786BE243E41A}" destId="{26BCEBCA-1968-4EDD-8EF7-8DA01B64BF74}" srcOrd="9" destOrd="0" presId="urn:microsoft.com/office/officeart/2008/layout/RadialCluster"/>
    <dgm:cxn modelId="{FFA42EE5-47CA-4219-97A4-E5EF5038739B}" type="presParOf" srcId="{7F7F28F9-CAC8-490A-BCC6-786BE243E41A}" destId="{8A59780C-00FE-4A37-A379-E7EF07F92AE5}" srcOrd="10" destOrd="0" presId="urn:microsoft.com/office/officeart/2008/layout/RadialCluster"/>
    <dgm:cxn modelId="{F5CC6B9F-976A-4173-9B98-B42C18DF1706}" type="presParOf" srcId="{7F7F28F9-CAC8-490A-BCC6-786BE243E41A}" destId="{37568274-3397-47B4-8299-6B455CD0AEAD}" srcOrd="11" destOrd="0" presId="urn:microsoft.com/office/officeart/2008/layout/RadialCluster"/>
    <dgm:cxn modelId="{8A782D8A-1417-4DA1-B09F-8496EE28DB3D}" type="presParOf" srcId="{7F7F28F9-CAC8-490A-BCC6-786BE243E41A}" destId="{8B569C93-84F4-493A-8B58-226F0812F548}" srcOrd="12" destOrd="0" presId="urn:microsoft.com/office/officeart/2008/layout/RadialCluster"/>
    <dgm:cxn modelId="{9654ECB5-3AA9-4A8C-9E70-E52583BFE5FA}" type="presParOf" srcId="{7F7F28F9-CAC8-490A-BCC6-786BE243E41A}" destId="{9A3C092F-0D40-4F4D-B901-96FC09D9D656}" srcOrd="13" destOrd="0" presId="urn:microsoft.com/office/officeart/2008/layout/RadialCluster"/>
    <dgm:cxn modelId="{9FD0EB4D-85F9-4A79-A688-2DC1A44CA30E}" type="presParOf" srcId="{7F7F28F9-CAC8-490A-BCC6-786BE243E41A}" destId="{7FA9C356-0FD5-4716-AB22-8DCAB75B6E0C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D3A72F-045E-4FD1-B5B9-8D8178F89025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62F660-834E-4A82-A9D0-2EF6F258310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Инженерные специальности</a:t>
          </a:r>
          <a:endParaRPr lang="ru-RU" sz="1600" b="1" dirty="0">
            <a:solidFill>
              <a:schemeClr val="tx1"/>
            </a:solidFill>
          </a:endParaRPr>
        </a:p>
      </dgm:t>
    </dgm:pt>
    <dgm:pt modelId="{8CE9E9C5-94BD-4EAE-B4E3-4431B21DD150}" type="parTrans" cxnId="{5A2126C9-31BD-4FD4-8058-9AAC3565B591}">
      <dgm:prSet/>
      <dgm:spPr/>
      <dgm:t>
        <a:bodyPr/>
        <a:lstStyle/>
        <a:p>
          <a:endParaRPr lang="ru-RU"/>
        </a:p>
      </dgm:t>
    </dgm:pt>
    <dgm:pt modelId="{9AB37E11-7433-4A4A-8136-790FE79FC764}" type="sibTrans" cxnId="{5A2126C9-31BD-4FD4-8058-9AAC3565B591}">
      <dgm:prSet/>
      <dgm:spPr/>
      <dgm:t>
        <a:bodyPr/>
        <a:lstStyle/>
        <a:p>
          <a:endParaRPr lang="ru-RU"/>
        </a:p>
      </dgm:t>
    </dgm:pt>
    <dgm:pt modelId="{2C3AFA88-62B8-446C-9310-D8F0ABB80FC6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Инженер машинист паровоза</a:t>
          </a:r>
          <a:endParaRPr lang="ru-RU" dirty="0"/>
        </a:p>
      </dgm:t>
    </dgm:pt>
    <dgm:pt modelId="{60ACF597-4D11-4155-8B4F-EADE574C6397}" type="parTrans" cxnId="{8377BFF1-B4A4-459A-AC98-185EBC3EFCBA}">
      <dgm:prSet/>
      <dgm:spPr/>
      <dgm:t>
        <a:bodyPr/>
        <a:lstStyle/>
        <a:p>
          <a:endParaRPr lang="ru-RU"/>
        </a:p>
      </dgm:t>
    </dgm:pt>
    <dgm:pt modelId="{7D0360D2-FDFE-4B4B-8B31-A10698815205}" type="sibTrans" cxnId="{8377BFF1-B4A4-459A-AC98-185EBC3EFCBA}">
      <dgm:prSet/>
      <dgm:spPr/>
      <dgm:t>
        <a:bodyPr/>
        <a:lstStyle/>
        <a:p>
          <a:endParaRPr lang="ru-RU"/>
        </a:p>
      </dgm:t>
    </dgm:pt>
    <dgm:pt modelId="{EFFBA3C3-484A-4086-8474-222A70B0E85D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Инженер программист</a:t>
          </a:r>
          <a:endParaRPr lang="ru-RU" dirty="0"/>
        </a:p>
      </dgm:t>
    </dgm:pt>
    <dgm:pt modelId="{63491BFF-CAA3-452B-B2E4-CD08FA649819}" type="parTrans" cxnId="{2C53F648-85CA-429B-9112-1BE20D2986F2}">
      <dgm:prSet/>
      <dgm:spPr/>
      <dgm:t>
        <a:bodyPr/>
        <a:lstStyle/>
        <a:p>
          <a:endParaRPr lang="ru-RU"/>
        </a:p>
      </dgm:t>
    </dgm:pt>
    <dgm:pt modelId="{05F76A06-E9B0-48BB-B9C2-D67880291DBD}" type="sibTrans" cxnId="{2C53F648-85CA-429B-9112-1BE20D2986F2}">
      <dgm:prSet/>
      <dgm:spPr/>
      <dgm:t>
        <a:bodyPr/>
        <a:lstStyle/>
        <a:p>
          <a:endParaRPr lang="ru-RU"/>
        </a:p>
      </dgm:t>
    </dgm:pt>
    <dgm:pt modelId="{E9329DC9-246F-45DE-976E-20E49FD45AE0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/>
            <a:t>Инженер робототехники</a:t>
          </a:r>
          <a:endParaRPr lang="ru-RU" dirty="0"/>
        </a:p>
      </dgm:t>
    </dgm:pt>
    <dgm:pt modelId="{ADFE3A92-8C0D-4912-B431-0383C8ADA6BA}" type="parTrans" cxnId="{3DBC6840-D887-476F-84DD-E89643E2B2E6}">
      <dgm:prSet/>
      <dgm:spPr/>
      <dgm:t>
        <a:bodyPr/>
        <a:lstStyle/>
        <a:p>
          <a:endParaRPr lang="ru-RU"/>
        </a:p>
      </dgm:t>
    </dgm:pt>
    <dgm:pt modelId="{27E8E878-D197-4F7E-A7FD-1EC1675A1969}" type="sibTrans" cxnId="{3DBC6840-D887-476F-84DD-E89643E2B2E6}">
      <dgm:prSet/>
      <dgm:spPr/>
      <dgm:t>
        <a:bodyPr/>
        <a:lstStyle/>
        <a:p>
          <a:endParaRPr lang="ru-RU"/>
        </a:p>
      </dgm:t>
    </dgm:pt>
    <dgm:pt modelId="{58EA3C72-829F-4F9F-9E6E-B32A80289EC5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1600" dirty="0" smtClean="0"/>
            <a:t/>
          </a:r>
          <a:br>
            <a:rPr lang="ru-RU" sz="1600" dirty="0" smtClean="0"/>
          </a:br>
          <a:r>
            <a:rPr lang="ru-RU" sz="2000" dirty="0" smtClean="0"/>
            <a:t>Инженер физик-ядерщик</a:t>
          </a:r>
          <a:endParaRPr lang="ru-RU" sz="1600" dirty="0"/>
        </a:p>
      </dgm:t>
    </dgm:pt>
    <dgm:pt modelId="{42DDBF36-6AE7-4239-B0DD-58883E3747A3}" type="parTrans" cxnId="{3BAC3FB0-FB9C-40BA-8DE6-DA0DB19EC3A2}">
      <dgm:prSet/>
      <dgm:spPr/>
      <dgm:t>
        <a:bodyPr/>
        <a:lstStyle/>
        <a:p>
          <a:endParaRPr lang="ru-RU"/>
        </a:p>
      </dgm:t>
    </dgm:pt>
    <dgm:pt modelId="{4A45885B-7719-45EA-A2E7-57CE4A4E07C6}" type="sibTrans" cxnId="{3BAC3FB0-FB9C-40BA-8DE6-DA0DB19EC3A2}">
      <dgm:prSet/>
      <dgm:spPr/>
      <dgm:t>
        <a:bodyPr/>
        <a:lstStyle/>
        <a:p>
          <a:endParaRPr lang="ru-RU"/>
        </a:p>
      </dgm:t>
    </dgm:pt>
    <dgm:pt modelId="{305BA14A-9039-4F91-808B-14CD20256DB1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900" dirty="0" smtClean="0"/>
            <a:t/>
          </a:r>
          <a:br>
            <a:rPr lang="ru-RU" sz="1900" dirty="0" smtClean="0"/>
          </a:br>
          <a:r>
            <a:rPr lang="ru-RU" sz="2000" dirty="0" smtClean="0"/>
            <a:t>Инженер химик</a:t>
          </a:r>
          <a:endParaRPr lang="ru-RU" sz="2000" dirty="0"/>
        </a:p>
      </dgm:t>
    </dgm:pt>
    <dgm:pt modelId="{0AA11679-41A4-427A-A967-05CDC42B1C1A}" type="parTrans" cxnId="{07768273-DA1C-4619-B596-EFE1E0739B15}">
      <dgm:prSet/>
      <dgm:spPr/>
      <dgm:t>
        <a:bodyPr/>
        <a:lstStyle/>
        <a:p>
          <a:endParaRPr lang="ru-RU"/>
        </a:p>
      </dgm:t>
    </dgm:pt>
    <dgm:pt modelId="{601DE347-7641-41B9-A228-4328FCF235FA}" type="sibTrans" cxnId="{07768273-DA1C-4619-B596-EFE1E0739B15}">
      <dgm:prSet/>
      <dgm:spPr/>
      <dgm:t>
        <a:bodyPr/>
        <a:lstStyle/>
        <a:p>
          <a:endParaRPr lang="ru-RU"/>
        </a:p>
      </dgm:t>
    </dgm:pt>
    <dgm:pt modelId="{AC985AEF-E6D0-43DE-9EA7-B4B4F642F79B}" type="pres">
      <dgm:prSet presAssocID="{4BD3A72F-045E-4FD1-B5B9-8D8178F8902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3FC281D-0FCD-4343-BB0C-329CA6150EAA}" type="pres">
      <dgm:prSet presAssocID="{7762F660-834E-4A82-A9D0-2EF6F2583100}" presName="singleCycle" presStyleCnt="0"/>
      <dgm:spPr/>
    </dgm:pt>
    <dgm:pt modelId="{25AA3B2C-157A-459A-B5F9-AB7F39B5F59A}" type="pres">
      <dgm:prSet presAssocID="{7762F660-834E-4A82-A9D0-2EF6F2583100}" presName="singleCenter" presStyleLbl="node1" presStyleIdx="0" presStyleCnt="6" custScaleX="152936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59F88BB4-3213-4ADC-9F60-03CF0F5AA3D5}" type="pres">
      <dgm:prSet presAssocID="{60ACF597-4D11-4155-8B4F-EADE574C6397}" presName="Name56" presStyleLbl="parChTrans1D2" presStyleIdx="0" presStyleCnt="5"/>
      <dgm:spPr/>
      <dgm:t>
        <a:bodyPr/>
        <a:lstStyle/>
        <a:p>
          <a:endParaRPr lang="ru-RU"/>
        </a:p>
      </dgm:t>
    </dgm:pt>
    <dgm:pt modelId="{95F7E4EF-D972-4D30-B32E-01B6FBBDD404}" type="pres">
      <dgm:prSet presAssocID="{2C3AFA88-62B8-446C-9310-D8F0ABB80FC6}" presName="text0" presStyleLbl="node1" presStyleIdx="1" presStyleCnt="6" custScaleX="239410" custScaleY="152890" custRadScaleRad="99571" custRadScaleInc="3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A39F8-C4CA-4C09-84C3-E3333A255CC3}" type="pres">
      <dgm:prSet presAssocID="{63491BFF-CAA3-452B-B2E4-CD08FA649819}" presName="Name56" presStyleLbl="parChTrans1D2" presStyleIdx="1" presStyleCnt="5"/>
      <dgm:spPr/>
      <dgm:t>
        <a:bodyPr/>
        <a:lstStyle/>
        <a:p>
          <a:endParaRPr lang="ru-RU"/>
        </a:p>
      </dgm:t>
    </dgm:pt>
    <dgm:pt modelId="{1E72D717-8D9D-4CB3-B42E-13BA0CAFB1BC}" type="pres">
      <dgm:prSet presAssocID="{EFFBA3C3-484A-4086-8474-222A70B0E85D}" presName="text0" presStyleLbl="node1" presStyleIdx="2" presStyleCnt="6" custScaleX="238708" custRadScaleRad="128449" custRadScaleInc="47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692D4-F167-4E7B-8AF9-1255AE1F7F14}" type="pres">
      <dgm:prSet presAssocID="{42DDBF36-6AE7-4239-B0DD-58883E3747A3}" presName="Name56" presStyleLbl="parChTrans1D2" presStyleIdx="2" presStyleCnt="5"/>
      <dgm:spPr/>
      <dgm:t>
        <a:bodyPr/>
        <a:lstStyle/>
        <a:p>
          <a:endParaRPr lang="ru-RU"/>
        </a:p>
      </dgm:t>
    </dgm:pt>
    <dgm:pt modelId="{71CC6E2B-AC4A-4855-93B2-8CA2C6876835}" type="pres">
      <dgm:prSet presAssocID="{58EA3C72-829F-4F9F-9E6E-B32A80289EC5}" presName="text0" presStyleLbl="node1" presStyleIdx="3" presStyleCnt="6" custScaleX="322294" custScaleY="124532" custRadScaleRad="110607" custRadScaleInc="-17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F50CE-F10B-42B1-90A9-C5CDB313C7A4}" type="pres">
      <dgm:prSet presAssocID="{0AA11679-41A4-427A-A967-05CDC42B1C1A}" presName="Name56" presStyleLbl="parChTrans1D2" presStyleIdx="3" presStyleCnt="5"/>
      <dgm:spPr/>
      <dgm:t>
        <a:bodyPr/>
        <a:lstStyle/>
        <a:p>
          <a:endParaRPr lang="ru-RU"/>
        </a:p>
      </dgm:t>
    </dgm:pt>
    <dgm:pt modelId="{94E4C09C-3E85-4FAE-9D6B-5046B29A3068}" type="pres">
      <dgm:prSet presAssocID="{305BA14A-9039-4F91-808B-14CD20256DB1}" presName="text0" presStyleLbl="node1" presStyleIdx="4" presStyleCnt="6" custScaleX="301877" custRadScaleRad="122087" custRadScaleInc="65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CC719-AC50-4557-AC34-F11E2E198BAD}" type="pres">
      <dgm:prSet presAssocID="{ADFE3A92-8C0D-4912-B431-0383C8ADA6BA}" presName="Name56" presStyleLbl="parChTrans1D2" presStyleIdx="4" presStyleCnt="5"/>
      <dgm:spPr/>
      <dgm:t>
        <a:bodyPr/>
        <a:lstStyle/>
        <a:p>
          <a:endParaRPr lang="ru-RU"/>
        </a:p>
      </dgm:t>
    </dgm:pt>
    <dgm:pt modelId="{56D3B9F4-3871-4E75-8056-82E514127E11}" type="pres">
      <dgm:prSet presAssocID="{E9329DC9-246F-45DE-976E-20E49FD45AE0}" presName="text0" presStyleLbl="node1" presStyleIdx="5" presStyleCnt="6" custScaleX="242242" custScaleY="108815" custRadScaleRad="139666" custRadScaleInc="1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25A7F3-5CE8-47F0-BA1F-250752897E46}" type="presOf" srcId="{2C3AFA88-62B8-446C-9310-D8F0ABB80FC6}" destId="{95F7E4EF-D972-4D30-B32E-01B6FBBDD404}" srcOrd="0" destOrd="0" presId="urn:microsoft.com/office/officeart/2008/layout/RadialCluster"/>
    <dgm:cxn modelId="{E53E1062-0D8F-4C70-BD28-6EB3098019DB}" type="presOf" srcId="{63491BFF-CAA3-452B-B2E4-CD08FA649819}" destId="{3ACA39F8-C4CA-4C09-84C3-E3333A255CC3}" srcOrd="0" destOrd="0" presId="urn:microsoft.com/office/officeart/2008/layout/RadialCluster"/>
    <dgm:cxn modelId="{3E98DDA3-CA06-44B6-B88E-2528A353C092}" type="presOf" srcId="{42DDBF36-6AE7-4239-B0DD-58883E3747A3}" destId="{6FA692D4-F167-4E7B-8AF9-1255AE1F7F14}" srcOrd="0" destOrd="0" presId="urn:microsoft.com/office/officeart/2008/layout/RadialCluster"/>
    <dgm:cxn modelId="{8377BFF1-B4A4-459A-AC98-185EBC3EFCBA}" srcId="{7762F660-834E-4A82-A9D0-2EF6F2583100}" destId="{2C3AFA88-62B8-446C-9310-D8F0ABB80FC6}" srcOrd="0" destOrd="0" parTransId="{60ACF597-4D11-4155-8B4F-EADE574C6397}" sibTransId="{7D0360D2-FDFE-4B4B-8B31-A10698815205}"/>
    <dgm:cxn modelId="{07768273-DA1C-4619-B596-EFE1E0739B15}" srcId="{7762F660-834E-4A82-A9D0-2EF6F2583100}" destId="{305BA14A-9039-4F91-808B-14CD20256DB1}" srcOrd="3" destOrd="0" parTransId="{0AA11679-41A4-427A-A967-05CDC42B1C1A}" sibTransId="{601DE347-7641-41B9-A228-4328FCF235FA}"/>
    <dgm:cxn modelId="{2C53F648-85CA-429B-9112-1BE20D2986F2}" srcId="{7762F660-834E-4A82-A9D0-2EF6F2583100}" destId="{EFFBA3C3-484A-4086-8474-222A70B0E85D}" srcOrd="1" destOrd="0" parTransId="{63491BFF-CAA3-452B-B2E4-CD08FA649819}" sibTransId="{05F76A06-E9B0-48BB-B9C2-D67880291DBD}"/>
    <dgm:cxn modelId="{74D56C8A-2BC4-4C7B-BB97-973B938A1ED5}" type="presOf" srcId="{0AA11679-41A4-427A-A967-05CDC42B1C1A}" destId="{63FF50CE-F10B-42B1-90A9-C5CDB313C7A4}" srcOrd="0" destOrd="0" presId="urn:microsoft.com/office/officeart/2008/layout/RadialCluster"/>
    <dgm:cxn modelId="{E8A74E84-10A7-4C1B-9285-134303A5015E}" type="presOf" srcId="{60ACF597-4D11-4155-8B4F-EADE574C6397}" destId="{59F88BB4-3213-4ADC-9F60-03CF0F5AA3D5}" srcOrd="0" destOrd="0" presId="urn:microsoft.com/office/officeart/2008/layout/RadialCluster"/>
    <dgm:cxn modelId="{5E8263B8-E762-4C75-BF5C-B12E278A370B}" type="presOf" srcId="{305BA14A-9039-4F91-808B-14CD20256DB1}" destId="{94E4C09C-3E85-4FAE-9D6B-5046B29A3068}" srcOrd="0" destOrd="0" presId="urn:microsoft.com/office/officeart/2008/layout/RadialCluster"/>
    <dgm:cxn modelId="{59AC242E-B1DE-41D9-8120-1FEE9027C198}" type="presOf" srcId="{E9329DC9-246F-45DE-976E-20E49FD45AE0}" destId="{56D3B9F4-3871-4E75-8056-82E514127E11}" srcOrd="0" destOrd="0" presId="urn:microsoft.com/office/officeart/2008/layout/RadialCluster"/>
    <dgm:cxn modelId="{3F5B2757-0539-4A7A-A46B-4E7896C08D12}" type="presOf" srcId="{7762F660-834E-4A82-A9D0-2EF6F2583100}" destId="{25AA3B2C-157A-459A-B5F9-AB7F39B5F59A}" srcOrd="0" destOrd="0" presId="urn:microsoft.com/office/officeart/2008/layout/RadialCluster"/>
    <dgm:cxn modelId="{76CA53D3-CFDA-4118-98A5-7214FAEDCE18}" type="presOf" srcId="{EFFBA3C3-484A-4086-8474-222A70B0E85D}" destId="{1E72D717-8D9D-4CB3-B42E-13BA0CAFB1BC}" srcOrd="0" destOrd="0" presId="urn:microsoft.com/office/officeart/2008/layout/RadialCluster"/>
    <dgm:cxn modelId="{1A05305E-BC0B-40B6-A0FB-EA8AB4CAEAF7}" type="presOf" srcId="{4BD3A72F-045E-4FD1-B5B9-8D8178F89025}" destId="{AC985AEF-E6D0-43DE-9EA7-B4B4F642F79B}" srcOrd="0" destOrd="0" presId="urn:microsoft.com/office/officeart/2008/layout/RadialCluster"/>
    <dgm:cxn modelId="{CB22AA28-BF3B-4712-B1F0-175A06399FEB}" type="presOf" srcId="{ADFE3A92-8C0D-4912-B431-0383C8ADA6BA}" destId="{117CC719-AC50-4557-AC34-F11E2E198BAD}" srcOrd="0" destOrd="0" presId="urn:microsoft.com/office/officeart/2008/layout/RadialCluster"/>
    <dgm:cxn modelId="{7A49852D-2FA9-4917-8067-FA0EB4F8C898}" type="presOf" srcId="{58EA3C72-829F-4F9F-9E6E-B32A80289EC5}" destId="{71CC6E2B-AC4A-4855-93B2-8CA2C6876835}" srcOrd="0" destOrd="0" presId="urn:microsoft.com/office/officeart/2008/layout/RadialCluster"/>
    <dgm:cxn modelId="{3DBC6840-D887-476F-84DD-E89643E2B2E6}" srcId="{7762F660-834E-4A82-A9D0-2EF6F2583100}" destId="{E9329DC9-246F-45DE-976E-20E49FD45AE0}" srcOrd="4" destOrd="0" parTransId="{ADFE3A92-8C0D-4912-B431-0383C8ADA6BA}" sibTransId="{27E8E878-D197-4F7E-A7FD-1EC1675A1969}"/>
    <dgm:cxn modelId="{5A2126C9-31BD-4FD4-8058-9AAC3565B591}" srcId="{4BD3A72F-045E-4FD1-B5B9-8D8178F89025}" destId="{7762F660-834E-4A82-A9D0-2EF6F2583100}" srcOrd="0" destOrd="0" parTransId="{8CE9E9C5-94BD-4EAE-B4E3-4431B21DD150}" sibTransId="{9AB37E11-7433-4A4A-8136-790FE79FC764}"/>
    <dgm:cxn modelId="{3BAC3FB0-FB9C-40BA-8DE6-DA0DB19EC3A2}" srcId="{7762F660-834E-4A82-A9D0-2EF6F2583100}" destId="{58EA3C72-829F-4F9F-9E6E-B32A80289EC5}" srcOrd="2" destOrd="0" parTransId="{42DDBF36-6AE7-4239-B0DD-58883E3747A3}" sibTransId="{4A45885B-7719-45EA-A2E7-57CE4A4E07C6}"/>
    <dgm:cxn modelId="{02E92FF4-5F09-440C-9D7F-0941CC4E1571}" type="presParOf" srcId="{AC985AEF-E6D0-43DE-9EA7-B4B4F642F79B}" destId="{13FC281D-0FCD-4343-BB0C-329CA6150EAA}" srcOrd="0" destOrd="0" presId="urn:microsoft.com/office/officeart/2008/layout/RadialCluster"/>
    <dgm:cxn modelId="{100BAE1D-BDF8-4C80-9349-CC9BDAB50DAE}" type="presParOf" srcId="{13FC281D-0FCD-4343-BB0C-329CA6150EAA}" destId="{25AA3B2C-157A-459A-B5F9-AB7F39B5F59A}" srcOrd="0" destOrd="0" presId="urn:microsoft.com/office/officeart/2008/layout/RadialCluster"/>
    <dgm:cxn modelId="{A0641D70-81E4-45A3-902A-748E9219DB06}" type="presParOf" srcId="{13FC281D-0FCD-4343-BB0C-329CA6150EAA}" destId="{59F88BB4-3213-4ADC-9F60-03CF0F5AA3D5}" srcOrd="1" destOrd="0" presId="urn:microsoft.com/office/officeart/2008/layout/RadialCluster"/>
    <dgm:cxn modelId="{93DD0032-7CCE-4189-BC9D-A14EFAC2F003}" type="presParOf" srcId="{13FC281D-0FCD-4343-BB0C-329CA6150EAA}" destId="{95F7E4EF-D972-4D30-B32E-01B6FBBDD404}" srcOrd="2" destOrd="0" presId="urn:microsoft.com/office/officeart/2008/layout/RadialCluster"/>
    <dgm:cxn modelId="{1FFBECCD-D202-4894-964F-9D09DF8F5284}" type="presParOf" srcId="{13FC281D-0FCD-4343-BB0C-329CA6150EAA}" destId="{3ACA39F8-C4CA-4C09-84C3-E3333A255CC3}" srcOrd="3" destOrd="0" presId="urn:microsoft.com/office/officeart/2008/layout/RadialCluster"/>
    <dgm:cxn modelId="{7547B501-A8F6-4F62-9555-716D8ADC6B90}" type="presParOf" srcId="{13FC281D-0FCD-4343-BB0C-329CA6150EAA}" destId="{1E72D717-8D9D-4CB3-B42E-13BA0CAFB1BC}" srcOrd="4" destOrd="0" presId="urn:microsoft.com/office/officeart/2008/layout/RadialCluster"/>
    <dgm:cxn modelId="{F6BE58C4-AE5C-4AE1-BE31-666C1AFB1AAC}" type="presParOf" srcId="{13FC281D-0FCD-4343-BB0C-329CA6150EAA}" destId="{6FA692D4-F167-4E7B-8AF9-1255AE1F7F14}" srcOrd="5" destOrd="0" presId="urn:microsoft.com/office/officeart/2008/layout/RadialCluster"/>
    <dgm:cxn modelId="{81566763-EF87-4A48-AF8D-0AB4BC0BD298}" type="presParOf" srcId="{13FC281D-0FCD-4343-BB0C-329CA6150EAA}" destId="{71CC6E2B-AC4A-4855-93B2-8CA2C6876835}" srcOrd="6" destOrd="0" presId="urn:microsoft.com/office/officeart/2008/layout/RadialCluster"/>
    <dgm:cxn modelId="{96CBFE9F-57AA-4B58-94DF-F38814237633}" type="presParOf" srcId="{13FC281D-0FCD-4343-BB0C-329CA6150EAA}" destId="{63FF50CE-F10B-42B1-90A9-C5CDB313C7A4}" srcOrd="7" destOrd="0" presId="urn:microsoft.com/office/officeart/2008/layout/RadialCluster"/>
    <dgm:cxn modelId="{6FDA6D43-95C5-4300-BF08-AA2B2E7BDE42}" type="presParOf" srcId="{13FC281D-0FCD-4343-BB0C-329CA6150EAA}" destId="{94E4C09C-3E85-4FAE-9D6B-5046B29A3068}" srcOrd="8" destOrd="0" presId="urn:microsoft.com/office/officeart/2008/layout/RadialCluster"/>
    <dgm:cxn modelId="{CB66124A-7B79-416B-8F05-B5AC86DBF129}" type="presParOf" srcId="{13FC281D-0FCD-4343-BB0C-329CA6150EAA}" destId="{117CC719-AC50-4557-AC34-F11E2E198BAD}" srcOrd="9" destOrd="0" presId="urn:microsoft.com/office/officeart/2008/layout/RadialCluster"/>
    <dgm:cxn modelId="{D85524C1-06F2-4129-97A7-760BA12AE7B8}" type="presParOf" srcId="{13FC281D-0FCD-4343-BB0C-329CA6150EAA}" destId="{56D3B9F4-3871-4E75-8056-82E514127E11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8ECB3-22F3-4D10-BEC2-18DD98F2FE60}">
      <dsp:nvSpPr>
        <dsp:cNvPr id="0" name=""/>
        <dsp:cNvSpPr/>
      </dsp:nvSpPr>
      <dsp:spPr>
        <a:xfrm>
          <a:off x="2272196" y="1958117"/>
          <a:ext cx="1586440" cy="1586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ИНЖЕНЕРНЫЕ СПЕЦИАЛЬНОСТИ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2349640" y="2035561"/>
        <a:ext cx="1431552" cy="1431552"/>
      </dsp:txXfrm>
    </dsp:sp>
    <dsp:sp modelId="{19E3598A-81F2-4E28-9354-823C19BCE840}">
      <dsp:nvSpPr>
        <dsp:cNvPr id="0" name=""/>
        <dsp:cNvSpPr/>
      </dsp:nvSpPr>
      <dsp:spPr>
        <a:xfrm rot="16200000">
          <a:off x="2644566" y="1537266"/>
          <a:ext cx="8417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1701" y="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7DC1A-14E9-4744-8FE6-18AD652408AD}">
      <dsp:nvSpPr>
        <dsp:cNvPr id="0" name=""/>
        <dsp:cNvSpPr/>
      </dsp:nvSpPr>
      <dsp:spPr>
        <a:xfrm>
          <a:off x="2446252" y="53499"/>
          <a:ext cx="1238328" cy="1062915"/>
        </a:xfrm>
        <a:prstGeom prst="roundRect">
          <a:avLst/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Инженер биолог</a:t>
          </a:r>
          <a:endParaRPr lang="ru-RU" sz="1700" kern="1200" dirty="0"/>
        </a:p>
      </dsp:txBody>
      <dsp:txXfrm>
        <a:off x="2498139" y="105386"/>
        <a:ext cx="1134554" cy="959141"/>
      </dsp:txXfrm>
    </dsp:sp>
    <dsp:sp modelId="{22864246-6976-4234-A56B-A84C1DD92B41}">
      <dsp:nvSpPr>
        <dsp:cNvPr id="0" name=""/>
        <dsp:cNvSpPr/>
      </dsp:nvSpPr>
      <dsp:spPr>
        <a:xfrm rot="19285714">
          <a:off x="3825975" y="2025422"/>
          <a:ext cx="2994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9421" y="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A9EC6-3ACA-40D8-BB49-BBE2B56AF21B}">
      <dsp:nvSpPr>
        <dsp:cNvPr id="0" name=""/>
        <dsp:cNvSpPr/>
      </dsp:nvSpPr>
      <dsp:spPr>
        <a:xfrm>
          <a:off x="3903716" y="869164"/>
          <a:ext cx="1710889" cy="1062915"/>
        </a:xfrm>
        <a:prstGeom prst="roundRect">
          <a:avLst/>
        </a:prstGeom>
        <a:solidFill>
          <a:schemeClr val="accent3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Инженер агроном</a:t>
          </a:r>
          <a:r>
            <a:rPr lang="ru-RU" sz="1700" kern="1200" dirty="0"/>
            <a:t/>
          </a:r>
          <a:br>
            <a:rPr lang="ru-RU" sz="1700" kern="1200" dirty="0"/>
          </a:br>
          <a:endParaRPr lang="ru-RU" sz="1700" kern="1200" dirty="0"/>
        </a:p>
      </dsp:txBody>
      <dsp:txXfrm>
        <a:off x="3955603" y="921051"/>
        <a:ext cx="1607115" cy="959141"/>
      </dsp:txXfrm>
    </dsp:sp>
    <dsp:sp modelId="{C58515F9-B6BB-46B1-8A48-173B6709C08D}">
      <dsp:nvSpPr>
        <dsp:cNvPr id="0" name=""/>
        <dsp:cNvSpPr/>
      </dsp:nvSpPr>
      <dsp:spPr>
        <a:xfrm rot="688528">
          <a:off x="3856171" y="2936908"/>
          <a:ext cx="2467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715" y="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B6A8E-E8B1-4DF3-B2BC-2618306B5FFB}">
      <dsp:nvSpPr>
        <dsp:cNvPr id="0" name=""/>
        <dsp:cNvSpPr/>
      </dsp:nvSpPr>
      <dsp:spPr>
        <a:xfrm>
          <a:off x="4100421" y="2719089"/>
          <a:ext cx="2308290" cy="953318"/>
        </a:xfrm>
        <a:prstGeom prst="roundRect">
          <a:avLst/>
        </a:prstGeom>
        <a:solidFill>
          <a:srgbClr val="00B0F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Инженер самолётостроитель</a:t>
          </a:r>
          <a:r>
            <a:rPr lang="ru-RU" sz="1800" kern="1200" dirty="0"/>
            <a:t/>
          </a:r>
          <a:br>
            <a:rPr lang="ru-RU" sz="1800" kern="1200" dirty="0"/>
          </a:br>
          <a:endParaRPr lang="ru-RU" sz="1800" kern="1200" dirty="0"/>
        </a:p>
      </dsp:txBody>
      <dsp:txXfrm>
        <a:off x="4146958" y="2765626"/>
        <a:ext cx="2215216" cy="860244"/>
      </dsp:txXfrm>
    </dsp:sp>
    <dsp:sp modelId="{F33C1B60-7AF9-410B-B763-1702512B0F55}">
      <dsp:nvSpPr>
        <dsp:cNvPr id="0" name=""/>
        <dsp:cNvSpPr/>
      </dsp:nvSpPr>
      <dsp:spPr>
        <a:xfrm rot="3239337">
          <a:off x="3481012" y="3860509"/>
          <a:ext cx="7811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1184" y="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3E8047-2CCC-447E-AE24-C9A12FD5E3BA}">
      <dsp:nvSpPr>
        <dsp:cNvPr id="0" name=""/>
        <dsp:cNvSpPr/>
      </dsp:nvSpPr>
      <dsp:spPr>
        <a:xfrm>
          <a:off x="3504474" y="4176461"/>
          <a:ext cx="1966117" cy="1062915"/>
        </a:xfrm>
        <a:prstGeom prst="roundRect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Инженер архитектор</a:t>
          </a:r>
          <a:r>
            <a:rPr lang="ru-RU" sz="1700" kern="1200" dirty="0"/>
            <a:t/>
          </a:r>
          <a:br>
            <a:rPr lang="ru-RU" sz="1700" kern="1200" dirty="0"/>
          </a:br>
          <a:endParaRPr lang="ru-RU" sz="1700" kern="1200" dirty="0"/>
        </a:p>
      </dsp:txBody>
      <dsp:txXfrm>
        <a:off x="3556361" y="4228348"/>
        <a:ext cx="1862343" cy="959141"/>
      </dsp:txXfrm>
    </dsp:sp>
    <dsp:sp modelId="{26BCEBCA-1968-4EDD-8EF7-8DA01B64BF74}">
      <dsp:nvSpPr>
        <dsp:cNvPr id="0" name=""/>
        <dsp:cNvSpPr/>
      </dsp:nvSpPr>
      <dsp:spPr>
        <a:xfrm rot="6942857">
          <a:off x="2184360" y="3858139"/>
          <a:ext cx="6960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6098" y="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9780C-00FE-4A37-A379-E7EF07F92AE5}">
      <dsp:nvSpPr>
        <dsp:cNvPr id="0" name=""/>
        <dsp:cNvSpPr/>
      </dsp:nvSpPr>
      <dsp:spPr>
        <a:xfrm>
          <a:off x="1177886" y="4171720"/>
          <a:ext cx="1895146" cy="1062915"/>
        </a:xfrm>
        <a:prstGeom prst="roundRect">
          <a:avLst/>
        </a:prstGeom>
        <a:solidFill>
          <a:srgbClr val="7030A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/>
          </a:r>
          <a:br>
            <a:rPr lang="ru-RU" sz="1700" kern="1200" dirty="0"/>
          </a:br>
          <a:r>
            <a:rPr lang="ru-RU" sz="1700" kern="1200" dirty="0" smtClean="0"/>
            <a:t>Инженер механик</a:t>
          </a:r>
          <a:endParaRPr lang="ru-RU" sz="1700" kern="1200" dirty="0"/>
        </a:p>
      </dsp:txBody>
      <dsp:txXfrm>
        <a:off x="1229773" y="4223607"/>
        <a:ext cx="1791372" cy="959141"/>
      </dsp:txXfrm>
    </dsp:sp>
    <dsp:sp modelId="{37568274-3397-47B4-8299-6B455CD0AEAD}">
      <dsp:nvSpPr>
        <dsp:cNvPr id="0" name=""/>
        <dsp:cNvSpPr/>
      </dsp:nvSpPr>
      <dsp:spPr>
        <a:xfrm rot="10028571">
          <a:off x="1823929" y="2982892"/>
          <a:ext cx="4539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3958" y="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569C93-84F4-493A-8B58-226F0812F548}">
      <dsp:nvSpPr>
        <dsp:cNvPr id="0" name=""/>
        <dsp:cNvSpPr/>
      </dsp:nvSpPr>
      <dsp:spPr>
        <a:xfrm>
          <a:off x="77085" y="2701944"/>
          <a:ext cx="1752534" cy="106291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Инженер электрик</a:t>
          </a:r>
          <a:endParaRPr lang="ru-RU" sz="2000" kern="1200" dirty="0"/>
        </a:p>
      </dsp:txBody>
      <dsp:txXfrm>
        <a:off x="128972" y="2753831"/>
        <a:ext cx="1648760" cy="959141"/>
      </dsp:txXfrm>
    </dsp:sp>
    <dsp:sp modelId="{9A3C092F-0D40-4F4D-B901-96FC09D9D656}">
      <dsp:nvSpPr>
        <dsp:cNvPr id="0" name=""/>
        <dsp:cNvSpPr/>
      </dsp:nvSpPr>
      <dsp:spPr>
        <a:xfrm rot="13114286">
          <a:off x="2005437" y="2025422"/>
          <a:ext cx="2994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9421" y="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9C356-0FD5-4716-AB22-8DCAB75B6E0C}">
      <dsp:nvSpPr>
        <dsp:cNvPr id="0" name=""/>
        <dsp:cNvSpPr/>
      </dsp:nvSpPr>
      <dsp:spPr>
        <a:xfrm>
          <a:off x="437125" y="869164"/>
          <a:ext cx="1869094" cy="1062915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Инженер звукооператор</a:t>
          </a:r>
          <a:r>
            <a:rPr lang="ru-RU" sz="1700" kern="1200" dirty="0"/>
            <a:t/>
          </a:r>
          <a:br>
            <a:rPr lang="ru-RU" sz="1700" kern="1200" dirty="0"/>
          </a:br>
          <a:endParaRPr lang="ru-RU" sz="1700" kern="1200" dirty="0"/>
        </a:p>
      </dsp:txBody>
      <dsp:txXfrm>
        <a:off x="489012" y="921051"/>
        <a:ext cx="1765320" cy="9591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A3B2C-157A-459A-B5F9-AB7F39B5F59A}">
      <dsp:nvSpPr>
        <dsp:cNvPr id="0" name=""/>
        <dsp:cNvSpPr/>
      </dsp:nvSpPr>
      <dsp:spPr>
        <a:xfrm>
          <a:off x="2122919" y="1643273"/>
          <a:ext cx="1864595" cy="121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Инженерные специальности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182435" y="1702789"/>
        <a:ext cx="1745563" cy="1100168"/>
      </dsp:txXfrm>
    </dsp:sp>
    <dsp:sp modelId="{59F88BB4-3213-4ADC-9F60-03CF0F5AA3D5}">
      <dsp:nvSpPr>
        <dsp:cNvPr id="0" name=""/>
        <dsp:cNvSpPr/>
      </dsp:nvSpPr>
      <dsp:spPr>
        <a:xfrm rot="16282490">
          <a:off x="2843006" y="1410923"/>
          <a:ext cx="4648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4834" y="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7E4EF-D972-4D30-B32E-01B6FBBDD404}">
      <dsp:nvSpPr>
        <dsp:cNvPr id="0" name=""/>
        <dsp:cNvSpPr/>
      </dsp:nvSpPr>
      <dsp:spPr>
        <a:xfrm>
          <a:off x="2118160" y="-70330"/>
          <a:ext cx="1955654" cy="1248903"/>
        </a:xfrm>
        <a:prstGeom prst="roundRect">
          <a:avLst/>
        </a:prstGeom>
        <a:solidFill>
          <a:schemeClr val="accent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Инженер машинист паровоза</a:t>
          </a:r>
          <a:endParaRPr lang="ru-RU" sz="2100" kern="1200" dirty="0"/>
        </a:p>
      </dsp:txBody>
      <dsp:txXfrm>
        <a:off x="2179126" y="-9364"/>
        <a:ext cx="1833722" cy="1126971"/>
      </dsp:txXfrm>
    </dsp:sp>
    <dsp:sp modelId="{3ACA39F8-C4CA-4C09-84C3-E3333A255CC3}">
      <dsp:nvSpPr>
        <dsp:cNvPr id="0" name=""/>
        <dsp:cNvSpPr/>
      </dsp:nvSpPr>
      <dsp:spPr>
        <a:xfrm rot="21552629">
          <a:off x="3987507" y="2238933"/>
          <a:ext cx="1585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8580" y="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2D717-8D9D-4CB3-B42E-13BA0CAFB1BC}">
      <dsp:nvSpPr>
        <dsp:cNvPr id="0" name=""/>
        <dsp:cNvSpPr/>
      </dsp:nvSpPr>
      <dsp:spPr>
        <a:xfrm>
          <a:off x="4146080" y="1815973"/>
          <a:ext cx="1949919" cy="816864"/>
        </a:xfrm>
        <a:prstGeom prst="roundRect">
          <a:avLst/>
        </a:prstGeom>
        <a:solidFill>
          <a:srgbClr val="00B0F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Инженер программист</a:t>
          </a:r>
          <a:endParaRPr lang="ru-RU" sz="1900" kern="1200" dirty="0"/>
        </a:p>
      </dsp:txBody>
      <dsp:txXfrm>
        <a:off x="4185956" y="1855849"/>
        <a:ext cx="1870167" cy="737112"/>
      </dsp:txXfrm>
    </dsp:sp>
    <dsp:sp modelId="{6FA692D4-F167-4E7B-8AF9-1255AE1F7F14}">
      <dsp:nvSpPr>
        <dsp:cNvPr id="0" name=""/>
        <dsp:cNvSpPr/>
      </dsp:nvSpPr>
      <dsp:spPr>
        <a:xfrm rot="2845133">
          <a:off x="3557781" y="2993678"/>
          <a:ext cx="3563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6379" y="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C6E2B-AC4A-4855-93B2-8CA2C6876835}">
      <dsp:nvSpPr>
        <dsp:cNvPr id="0" name=""/>
        <dsp:cNvSpPr/>
      </dsp:nvSpPr>
      <dsp:spPr>
        <a:xfrm>
          <a:off x="3007587" y="3124883"/>
          <a:ext cx="2632703" cy="1017257"/>
        </a:xfrm>
        <a:prstGeom prst="roundRect">
          <a:avLst/>
        </a:prstGeom>
        <a:solidFill>
          <a:schemeClr val="accent3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/>
          </a:r>
          <a:br>
            <a:rPr lang="ru-RU" sz="1600" kern="1200" dirty="0" smtClean="0"/>
          </a:br>
          <a:r>
            <a:rPr lang="ru-RU" sz="2000" kern="1200" dirty="0" smtClean="0"/>
            <a:t>Инженер физик-ядерщик</a:t>
          </a:r>
          <a:endParaRPr lang="ru-RU" sz="1600" kern="1200" dirty="0"/>
        </a:p>
      </dsp:txBody>
      <dsp:txXfrm>
        <a:off x="3057245" y="3174541"/>
        <a:ext cx="2533387" cy="917941"/>
      </dsp:txXfrm>
    </dsp:sp>
    <dsp:sp modelId="{63FF50CE-F10B-42B1-90A9-C5CDB313C7A4}">
      <dsp:nvSpPr>
        <dsp:cNvPr id="0" name=""/>
        <dsp:cNvSpPr/>
      </dsp:nvSpPr>
      <dsp:spPr>
        <a:xfrm rot="8981086">
          <a:off x="1941852" y="2847048"/>
          <a:ext cx="1943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4354" y="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4C09C-3E85-4FAE-9D6B-5046B29A3068}">
      <dsp:nvSpPr>
        <dsp:cNvPr id="0" name=""/>
        <dsp:cNvSpPr/>
      </dsp:nvSpPr>
      <dsp:spPr>
        <a:xfrm>
          <a:off x="23657" y="2896098"/>
          <a:ext cx="2465924" cy="816864"/>
        </a:xfrm>
        <a:prstGeom prst="roundRect">
          <a:avLst/>
        </a:prstGeom>
        <a:solidFill>
          <a:srgbClr val="C0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/>
          </a:r>
          <a:br>
            <a:rPr lang="ru-RU" sz="1900" kern="1200" dirty="0" smtClean="0"/>
          </a:br>
          <a:r>
            <a:rPr lang="ru-RU" sz="2000" kern="1200" dirty="0" smtClean="0"/>
            <a:t>Инженер химик</a:t>
          </a:r>
          <a:endParaRPr lang="ru-RU" sz="2000" kern="1200" dirty="0"/>
        </a:p>
      </dsp:txBody>
      <dsp:txXfrm>
        <a:off x="63533" y="2935974"/>
        <a:ext cx="2386172" cy="737112"/>
      </dsp:txXfrm>
    </dsp:sp>
    <dsp:sp modelId="{117CC719-AC50-4557-AC34-F11E2E198BAD}">
      <dsp:nvSpPr>
        <dsp:cNvPr id="0" name=""/>
        <dsp:cNvSpPr/>
      </dsp:nvSpPr>
      <dsp:spPr>
        <a:xfrm rot="12015756">
          <a:off x="1974033" y="1882093"/>
          <a:ext cx="1536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3639" y="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D3B9F4-3871-4E75-8056-82E514127E11}">
      <dsp:nvSpPr>
        <dsp:cNvPr id="0" name=""/>
        <dsp:cNvSpPr/>
      </dsp:nvSpPr>
      <dsp:spPr>
        <a:xfrm>
          <a:off x="0" y="1045799"/>
          <a:ext cx="1978787" cy="888870"/>
        </a:xfrm>
        <a:prstGeom prst="roundRect">
          <a:avLst/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Инженер робототехники</a:t>
          </a:r>
          <a:endParaRPr lang="ru-RU" sz="1800" kern="1200" dirty="0"/>
        </a:p>
      </dsp:txBody>
      <dsp:txXfrm>
        <a:off x="43391" y="1089190"/>
        <a:ext cx="1892005" cy="802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472B3-2F48-40D1-ACC8-F753A13E7AD5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1FBA4-E9A1-45F0-8C96-4A60F67F0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38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1FBA4-E9A1-45F0-8C96-4A60F67F098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448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30A5-1A8F-4C84-8975-DDD560CC7FA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1E98DD-5C20-43CF-B351-036E3F083DB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30A5-1A8F-4C84-8975-DDD560CC7FA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98DD-5C20-43CF-B351-036E3F083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30A5-1A8F-4C84-8975-DDD560CC7FA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98DD-5C20-43CF-B351-036E3F083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30A5-1A8F-4C84-8975-DDD560CC7FA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98DD-5C20-43CF-B351-036E3F083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30A5-1A8F-4C84-8975-DDD560CC7FA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98DD-5C20-43CF-B351-036E3F083DB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30A5-1A8F-4C84-8975-DDD560CC7FA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98DD-5C20-43CF-B351-036E3F083DB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30A5-1A8F-4C84-8975-DDD560CC7FA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98DD-5C20-43CF-B351-036E3F083DB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30A5-1A8F-4C84-8975-DDD560CC7FA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98DD-5C20-43CF-B351-036E3F083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30A5-1A8F-4C84-8975-DDD560CC7FA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98DD-5C20-43CF-B351-036E3F083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30A5-1A8F-4C84-8975-DDD560CC7FA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98DD-5C20-43CF-B351-036E3F083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30A5-1A8F-4C84-8975-DDD560CC7FA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98DD-5C20-43CF-B351-036E3F083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D8630A5-1A8F-4C84-8975-DDD560CC7FA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E1E98DD-5C20-43CF-B351-036E3F083DB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&#1064;&#1082;&#1086;&#1083;&#1072;%20&#1073;&#1091;&#1076;&#1091;&#1097;&#1080;&#1093;%20&#1080;&#1085;&#1078;&#1077;&#1085;&#1077;&#1088;&#1086;&#1074;.pptx#12. &#1052;&#1086;&#1083;&#1086;&#1076;&#1077;&#1094;!" TargetMode="Externa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eg"/><Relationship Id="rId1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8.jp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"/>
            <a:ext cx="6192688" cy="4797152"/>
          </a:xfrm>
        </p:spPr>
        <p:txBody>
          <a:bodyPr/>
          <a:lstStyle/>
          <a:p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«Школа будущих инженеров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22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30085" r="722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Игра «</a:t>
            </a: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етвертый лишний»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72" y="2492896"/>
            <a:ext cx="1771756" cy="28319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527571"/>
            <a:ext cx="1800200" cy="28529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>
            <a:hlinkClick r:id="rId5" action="ppaction://hlinkpres?slideindex=12&amp;slidetitle=Молодец!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503375"/>
            <a:ext cx="1872208" cy="28319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20918" y="3093057"/>
            <a:ext cx="2831978" cy="16977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9721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26635" r="10366"/>
          <a:stretch/>
        </p:blipFill>
        <p:spPr>
          <a:xfrm>
            <a:off x="-36512" y="0"/>
            <a:ext cx="9180512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7344816" cy="45034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Молодцы!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486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0" r="44886"/>
          <a:stretch/>
        </p:blipFill>
        <p:spPr>
          <a:xfrm>
            <a:off x="-26288" y="-99392"/>
            <a:ext cx="9144000" cy="6989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2304256"/>
          </a:xfrm>
        </p:spPr>
        <p:txBody>
          <a:bodyPr/>
          <a:lstStyle/>
          <a:p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2302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32"/>
            <a:ext cx="9144000" cy="68310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6059760"/>
          </a:xfrm>
        </p:spPr>
        <p:txBody>
          <a:bodyPr/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Конструирует машины, корабли, станки, игрушки. Небоскребов всех махины, самолеты, краны, пушки.</a:t>
            </a:r>
            <a:b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решит любой пример! </a:t>
            </a:r>
            <a:b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 – это …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416823" cy="61206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2393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-13672"/>
            <a:ext cx="9134856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763616"/>
          </a:xfrm>
        </p:spPr>
        <p:txBody>
          <a:bodyPr/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хотите узнать, кто такой инженер? 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217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9048" y="-531440"/>
            <a:ext cx="9433048" cy="6858000"/>
          </a:xfrm>
        </p:spPr>
        <p:txBody>
          <a:bodyPr/>
          <a:lstStyle/>
          <a:p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3284984"/>
            <a:ext cx="8229600" cy="4104456"/>
          </a:xfrm>
        </p:spPr>
        <p:txBody>
          <a:bodyPr>
            <a:norm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Инженер – </a:t>
            </a:r>
            <a:r>
              <a:rPr lang="ru-RU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изобретатель (исследователь , строитель, творец). Это человек, который должен владеть мыслительными способностями, уметь исследовать, </a:t>
            </a:r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анализировать, проектировать свою деятельность.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424936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9115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44624"/>
            <a:ext cx="9144000" cy="66967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Объект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4320480" cy="42484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76872"/>
            <a:ext cx="4248472" cy="42484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Мост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Таран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История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969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32664" r="7060"/>
          <a:stretch/>
        </p:blipFill>
        <p:spPr>
          <a:xfrm>
            <a:off x="-1764" y="-924644"/>
            <a:ext cx="9144000" cy="7782644"/>
          </a:xfr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05606636"/>
              </p:ext>
            </p:extLst>
          </p:nvPr>
        </p:nvGraphicFramePr>
        <p:xfrm>
          <a:off x="1547664" y="764704"/>
          <a:ext cx="6408712" cy="5288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941168"/>
            <a:ext cx="1800200" cy="18116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-315416"/>
            <a:ext cx="1587422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13" y="-315416"/>
            <a:ext cx="1728232" cy="152588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576" y="-144968"/>
            <a:ext cx="1535212" cy="171363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988840"/>
            <a:ext cx="1493461" cy="14308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2" t="2726" r="14505" b="-1431"/>
          <a:stretch/>
        </p:blipFill>
        <p:spPr>
          <a:xfrm>
            <a:off x="899592" y="5496066"/>
            <a:ext cx="1728232" cy="13153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1368153" cy="199796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832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6002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81" r="8021"/>
          <a:stretch/>
        </p:blipFill>
        <p:spPr>
          <a:xfrm>
            <a:off x="0" y="0"/>
            <a:ext cx="9144000" cy="6858000"/>
          </a:xfr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4618276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29"/>
            <a:ext cx="2016224" cy="130087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412777"/>
            <a:ext cx="1691680" cy="155557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437112"/>
            <a:ext cx="1512168" cy="191796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396096"/>
            <a:ext cx="1944216" cy="132701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t="1505" r="16126"/>
          <a:stretch/>
        </p:blipFill>
        <p:spPr>
          <a:xfrm>
            <a:off x="899592" y="404664"/>
            <a:ext cx="2016224" cy="178589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0382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34595" r="4961" b="-1"/>
          <a:stretch/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51520" y="2564904"/>
            <a:ext cx="62306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/>
              <a:t>Ответственность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/>
              <a:t>Пространственное</a:t>
            </a:r>
          </a:p>
          <a:p>
            <a:r>
              <a:rPr lang="ru-RU" sz="2800" dirty="0" smtClean="0"/>
              <a:t> воображение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/>
              <a:t>Усидчивость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/>
              <a:t>Аккуратность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/>
              <a:t>Креативность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/>
              <a:t>Инициативность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/>
              <a:t>Целеустремленность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/>
              <a:t>Задатки изобретателя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Качества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инженера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4248472" cy="47270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5947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Инженер конструктор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32691" r="7162" b="1"/>
          <a:stretch/>
        </p:blipFill>
        <p:spPr>
          <a:xfrm>
            <a:off x="-252536" y="3573016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3528392" cy="51527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56792"/>
            <a:ext cx="5004046" cy="51527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3267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836</TotalTime>
  <Words>114</Words>
  <Application>Microsoft Office PowerPoint</Application>
  <PresentationFormat>Экран (4:3)</PresentationFormat>
  <Paragraphs>36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Исполнительная</vt:lpstr>
      <vt:lpstr>«Школа будущих инженеров»</vt:lpstr>
      <vt:lpstr>Конструирует машины, корабли, станки, игрушки. Небоскребов всех махины, самолеты, краны, пушки. И решит любой пример!  Дети – это …</vt:lpstr>
      <vt:lpstr>А хотите узнать, кто такой инженер? </vt:lpstr>
      <vt:lpstr>Презентация PowerPoint</vt:lpstr>
      <vt:lpstr>История</vt:lpstr>
      <vt:lpstr>Презентация PowerPoint</vt:lpstr>
      <vt:lpstr>Презентация PowerPoint</vt:lpstr>
      <vt:lpstr>Качества инженера</vt:lpstr>
      <vt:lpstr>Инженер конструктор</vt:lpstr>
      <vt:lpstr>Игра «Четвертый лишний»</vt:lpstr>
      <vt:lpstr>Молодцы!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«Инженерия»</dc:title>
  <dc:creator>Елена</dc:creator>
  <cp:lastModifiedBy>Елена</cp:lastModifiedBy>
  <cp:revision>87</cp:revision>
  <dcterms:created xsi:type="dcterms:W3CDTF">2022-11-10T12:14:36Z</dcterms:created>
  <dcterms:modified xsi:type="dcterms:W3CDTF">2022-11-24T18:25:49Z</dcterms:modified>
</cp:coreProperties>
</file>