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62" r:id="rId12"/>
    <p:sldId id="263" r:id="rId13"/>
    <p:sldId id="264" r:id="rId14"/>
    <p:sldId id="265" r:id="rId15"/>
    <p:sldId id="272" r:id="rId16"/>
    <p:sldId id="270" r:id="rId17"/>
    <p:sldId id="271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65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1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2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3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3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99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2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96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4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3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B485B-5050-4D2F-86E1-8086454FBE06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6178-6E9F-4B46-B5B0-6DA3001CF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9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Формирование элементарных математических представлений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«Части </a:t>
            </a:r>
            <a:r>
              <a:rPr lang="ru-RU" b="1" dirty="0" smtClean="0">
                <a:solidFill>
                  <a:srgbClr val="00B050"/>
                </a:solidFill>
              </a:rPr>
              <a:t>суток»</a:t>
            </a:r>
          </a:p>
          <a:p>
            <a:r>
              <a:rPr lang="ru-RU" b="1" smtClean="0">
                <a:solidFill>
                  <a:srgbClr val="00B050"/>
                </a:solidFill>
              </a:rPr>
              <a:t>Старшая группа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Подготовила: Агишева Э.И.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8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Сутки можно разделить на четыре части: утро, день, вечер и ночь.</a:t>
            </a:r>
          </a:p>
        </p:txBody>
      </p:sp>
    </p:spTree>
    <p:extLst>
      <p:ext uri="{BB962C8B-B14F-4D97-AF65-F5344CB8AC3E}">
        <p14:creationId xmlns:p14="http://schemas.microsoft.com/office/powerpoint/2010/main" val="31830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41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Расскажите, что </a:t>
            </a:r>
            <a:r>
              <a:rPr lang="ru-RU" dirty="0">
                <a:latin typeface="Trebuchet MS" panose="020B0603020202020204" pitchFamily="34" charset="0"/>
              </a:rPr>
              <a:t>обычно происходит утром</a:t>
            </a:r>
            <a:r>
              <a:rPr lang="ru-RU" dirty="0" smtClean="0">
                <a:latin typeface="Trebuchet MS" panose="020B0603020202020204" pitchFamily="34" charset="0"/>
              </a:rPr>
              <a:t>?</a:t>
            </a:r>
          </a:p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Утром мы просыпаемся, умываемся и чистим зубы, делаем зарядку, </a:t>
            </a:r>
            <a:r>
              <a:rPr lang="ru-RU" dirty="0" smtClean="0">
                <a:latin typeface="Trebuchet MS" panose="020B0603020202020204" pitchFamily="34" charset="0"/>
              </a:rPr>
              <a:t>завтракаем, идем в детский сад.</a:t>
            </a:r>
            <a:r>
              <a:rPr lang="ru-RU" dirty="0">
                <a:latin typeface="Trebuchet MS" panose="020B0603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4349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94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Что происходит днем</a:t>
            </a:r>
            <a:r>
              <a:rPr lang="ru-RU" dirty="0" smtClean="0">
                <a:latin typeface="Trebuchet MS" panose="020B0603020202020204" pitchFamily="34" charset="0"/>
              </a:rPr>
              <a:t>?</a:t>
            </a:r>
          </a:p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День наполнен учебой, работой. В середине дня все садятся обедать. После обеда малыши отдыхают, а потом снова гуляют, играют или занимаются.</a:t>
            </a:r>
          </a:p>
        </p:txBody>
      </p:sp>
    </p:spTree>
    <p:extLst>
      <p:ext uri="{BB962C8B-B14F-4D97-AF65-F5344CB8AC3E}">
        <p14:creationId xmlns:p14="http://schemas.microsoft.com/office/powerpoint/2010/main" val="32747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Что происходит вечером</a:t>
            </a:r>
            <a:r>
              <a:rPr lang="ru-RU" dirty="0" smtClean="0">
                <a:latin typeface="Trebuchet MS" panose="020B0603020202020204" pitchFamily="34" charset="0"/>
              </a:rPr>
              <a:t>?</a:t>
            </a:r>
          </a:p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Вечером мы собираемся всей семьей за ужином и вечерним чаем, делимся новостями, рассказываем о том, что произошло днем. Кто-то читает книгу или смотрит </a:t>
            </a:r>
            <a:r>
              <a:rPr lang="ru-RU" dirty="0" smtClean="0">
                <a:latin typeface="Trebuchet MS" panose="020B0603020202020204" pitchFamily="34" charset="0"/>
              </a:rPr>
              <a:t>телевизор, </a:t>
            </a:r>
            <a:r>
              <a:rPr lang="ru-RU" dirty="0">
                <a:latin typeface="Trebuchet MS" panose="020B0603020202020204" pitchFamily="34" charset="0"/>
              </a:rPr>
              <a:t>а потом ложатся спать.</a:t>
            </a:r>
          </a:p>
        </p:txBody>
      </p:sp>
    </p:spTree>
    <p:extLst>
      <p:ext uri="{BB962C8B-B14F-4D97-AF65-F5344CB8AC3E}">
        <p14:creationId xmlns:p14="http://schemas.microsoft.com/office/powerpoint/2010/main" val="286217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rebuchet MS" panose="020B0603020202020204" pitchFamily="34" charset="0"/>
              </a:rPr>
              <a:t>Что происходит ночью</a:t>
            </a:r>
            <a:r>
              <a:rPr lang="ru-RU" dirty="0" smtClean="0">
                <a:latin typeface="Trebuchet MS" panose="020B06030202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ru-RU" dirty="0" smtClean="0">
                <a:latin typeface="Trebuchet MS" panose="020B0603020202020204" pitchFamily="34" charset="0"/>
              </a:rPr>
              <a:t>Ночью мы спим.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Физкультминутка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rebuchet MS" panose="020B0603020202020204" pitchFamily="34" charset="0"/>
              </a:rPr>
              <a:t>На одной ноге постой-ка,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Будто ты солдатик стойкий.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Ногу правую – к груди,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Да смотри – не упади.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А теперь постой на левой,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Если ты солдатик смелый.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Буратино потянулся,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Раз нагнулся, два нагнулся.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Руки в стороны развел,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Ключик, видно, не нашел.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Чтобы ключик нам достать,</a:t>
            </a:r>
            <a:r>
              <a:rPr lang="ru-RU" dirty="0" smtClean="0">
                <a:latin typeface="Trebuchet MS" panose="020B0603020202020204" pitchFamily="34" charset="0"/>
              </a:rPr>
              <a:t/>
            </a:r>
            <a:br>
              <a:rPr lang="ru-RU" dirty="0" smtClean="0">
                <a:latin typeface="Trebuchet MS" panose="020B0603020202020204" pitchFamily="34" charset="0"/>
              </a:rPr>
            </a:br>
            <a:r>
              <a:rPr lang="ru-RU" dirty="0">
                <a:latin typeface="Trebuchet MS" panose="020B0603020202020204" pitchFamily="34" charset="0"/>
              </a:rPr>
              <a:t>Нужно на носочки встать.</a:t>
            </a:r>
          </a:p>
        </p:txBody>
      </p:sp>
    </p:spTree>
    <p:extLst>
      <p:ext uri="{BB962C8B-B14F-4D97-AF65-F5344CB8AC3E}">
        <p14:creationId xmlns:p14="http://schemas.microsoft.com/office/powerpoint/2010/main" val="31966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Дидактическая игра: </a:t>
            </a:r>
            <a:r>
              <a:rPr lang="ru-RU" b="1" dirty="0">
                <a:solidFill>
                  <a:srgbClr val="C00000"/>
                </a:solidFill>
              </a:rPr>
              <a:t>« Когда это бывает?»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Мы завтракаем утром, а обедаем… </a:t>
            </a:r>
            <a:r>
              <a:rPr lang="ru-RU" b="1" dirty="0">
                <a:latin typeface="Trebuchet MS" panose="020B0603020202020204" pitchFamily="34" charset="0"/>
              </a:rPr>
              <a:t>(днем) </a:t>
            </a:r>
            <a:endParaRPr lang="ru-RU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Утром </a:t>
            </a:r>
            <a:r>
              <a:rPr lang="ru-RU" dirty="0">
                <a:latin typeface="Trebuchet MS" panose="020B0603020202020204" pitchFamily="34" charset="0"/>
              </a:rPr>
              <a:t>вы приходите в детский сад, а уходите домой</a:t>
            </a:r>
            <a:r>
              <a:rPr lang="ru-RU" b="1" dirty="0">
                <a:latin typeface="Trebuchet MS" panose="020B0603020202020204" pitchFamily="34" charset="0"/>
              </a:rPr>
              <a:t>…(вечером) </a:t>
            </a:r>
            <a:endParaRPr lang="ru-RU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Днем </a:t>
            </a:r>
            <a:r>
              <a:rPr lang="ru-RU" dirty="0">
                <a:latin typeface="Trebuchet MS" panose="020B0603020202020204" pitchFamily="34" charset="0"/>
              </a:rPr>
              <a:t>мы обедаем, а ужинаем </a:t>
            </a:r>
            <a:r>
              <a:rPr lang="ru-RU" b="1" dirty="0">
                <a:latin typeface="Trebuchet MS" panose="020B0603020202020204" pitchFamily="34" charset="0"/>
              </a:rPr>
              <a:t>… (вечером) </a:t>
            </a:r>
            <a:endParaRPr lang="ru-RU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Когда </a:t>
            </a:r>
            <a:r>
              <a:rPr lang="ru-RU" dirty="0">
                <a:latin typeface="Trebuchet MS" panose="020B0603020202020204" pitchFamily="34" charset="0"/>
              </a:rPr>
              <a:t>мы делаем зарядку? </a:t>
            </a:r>
            <a:r>
              <a:rPr lang="ru-RU" b="1" dirty="0">
                <a:latin typeface="Trebuchet MS" panose="020B0603020202020204" pitchFamily="34" charset="0"/>
              </a:rPr>
              <a:t>(утром) </a:t>
            </a:r>
            <a:endParaRPr lang="ru-RU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Когда </a:t>
            </a:r>
            <a:r>
              <a:rPr lang="ru-RU" dirty="0">
                <a:latin typeface="Trebuchet MS" panose="020B0603020202020204" pitchFamily="34" charset="0"/>
              </a:rPr>
              <a:t>мы ложимся спать? </a:t>
            </a:r>
            <a:r>
              <a:rPr lang="ru-RU" b="1" dirty="0">
                <a:latin typeface="Trebuchet MS" panose="020B0603020202020204" pitchFamily="34" charset="0"/>
              </a:rPr>
              <a:t>(вечером) </a:t>
            </a:r>
            <a:endParaRPr lang="ru-RU" b="1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Когда </a:t>
            </a:r>
            <a:r>
              <a:rPr lang="ru-RU" dirty="0">
                <a:latin typeface="Trebuchet MS" panose="020B0603020202020204" pitchFamily="34" charset="0"/>
              </a:rPr>
              <a:t>мы гуляем ночью или днем? </a:t>
            </a:r>
            <a:r>
              <a:rPr lang="ru-RU" b="1" dirty="0">
                <a:latin typeface="Trebuchet MS" panose="020B0603020202020204" pitchFamily="34" charset="0"/>
              </a:rPr>
              <a:t>(днем)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Итог: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Что </a:t>
            </a:r>
            <a:r>
              <a:rPr lang="ru-RU" dirty="0">
                <a:latin typeface="Trebuchet MS" panose="020B0603020202020204" pitchFamily="34" charset="0"/>
              </a:rPr>
              <a:t>такое сутки? </a:t>
            </a:r>
            <a:endParaRPr lang="ru-RU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Сколько </a:t>
            </a:r>
            <a:r>
              <a:rPr lang="ru-RU" dirty="0">
                <a:latin typeface="Trebuchet MS" panose="020B0603020202020204" pitchFamily="34" charset="0"/>
              </a:rPr>
              <a:t>часов в сутках? </a:t>
            </a:r>
            <a:endParaRPr lang="ru-RU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На </a:t>
            </a:r>
            <a:r>
              <a:rPr lang="ru-RU" dirty="0">
                <a:latin typeface="Trebuchet MS" panose="020B0603020202020204" pitchFamily="34" charset="0"/>
              </a:rPr>
              <a:t>какие четыре части можно разделить </a:t>
            </a:r>
            <a:r>
              <a:rPr lang="ru-RU" dirty="0" smtClean="0">
                <a:latin typeface="Trebuchet MS" panose="020B0603020202020204" pitchFamily="34" charset="0"/>
              </a:rPr>
              <a:t>сутки?</a:t>
            </a: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Какое </a:t>
            </a:r>
            <a:r>
              <a:rPr lang="ru-RU" dirty="0">
                <a:latin typeface="Trebuchet MS" panose="020B0603020202020204" pitchFamily="34" charset="0"/>
              </a:rPr>
              <a:t>время суток самое светлое</a:t>
            </a:r>
            <a:r>
              <a:rPr lang="ru-RU" dirty="0" smtClean="0">
                <a:latin typeface="Trebuchet MS" panose="020B0603020202020204" pitchFamily="34" charset="0"/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Какое </a:t>
            </a:r>
            <a:r>
              <a:rPr lang="ru-RU" dirty="0">
                <a:latin typeface="Trebuchet MS" panose="020B0603020202020204" pitchFamily="34" charset="0"/>
              </a:rPr>
              <a:t>время суток самое темное</a:t>
            </a:r>
            <a:r>
              <a:rPr lang="ru-RU" dirty="0" smtClean="0">
                <a:latin typeface="Trebuchet MS" panose="020B0603020202020204" pitchFamily="34" charset="0"/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Какое </a:t>
            </a:r>
            <a:r>
              <a:rPr lang="ru-RU" dirty="0">
                <a:latin typeface="Trebuchet MS" panose="020B0603020202020204" pitchFamily="34" charset="0"/>
              </a:rPr>
              <a:t>время суток тебе нравится больше всего. Почему?</a:t>
            </a:r>
          </a:p>
        </p:txBody>
      </p:sp>
    </p:spTree>
    <p:extLst>
      <p:ext uri="{BB962C8B-B14F-4D97-AF65-F5344CB8AC3E}">
        <p14:creationId xmlns:p14="http://schemas.microsoft.com/office/powerpoint/2010/main" val="11695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rebuchet MS" panose="020B0603020202020204" pitchFamily="34" charset="0"/>
              </a:rPr>
              <a:t>Молодцы! Вы как всегда порадовали нас. На этом наше занятие закончилось, спасибо до свидание!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9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60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Цель: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rebuchet MS" panose="020B0603020202020204" pitchFamily="34" charset="0"/>
              </a:rPr>
              <a:t>продолжать знакомить </a:t>
            </a:r>
            <a:r>
              <a:rPr lang="ru-RU" dirty="0">
                <a:latin typeface="Trebuchet MS" panose="020B0603020202020204" pitchFamily="34" charset="0"/>
              </a:rPr>
              <a:t>детей с понятием «сутки», </a:t>
            </a:r>
            <a:endParaRPr 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rebuchet MS" panose="020B0603020202020204" pitchFamily="34" charset="0"/>
              </a:rPr>
              <a:t>с </a:t>
            </a:r>
            <a:r>
              <a:rPr lang="ru-RU" dirty="0">
                <a:latin typeface="Trebuchet MS" panose="020B0603020202020204" pitchFamily="34" charset="0"/>
              </a:rPr>
              <a:t>последовательностью частей суток; </a:t>
            </a:r>
            <a:endParaRPr 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rebuchet MS" panose="020B0603020202020204" pitchFamily="34" charset="0"/>
              </a:rPr>
              <a:t>учить </a:t>
            </a:r>
            <a:r>
              <a:rPr lang="ru-RU" dirty="0">
                <a:latin typeface="Trebuchet MS" panose="020B0603020202020204" pitchFamily="34" charset="0"/>
              </a:rPr>
              <a:t>определять части суток; </a:t>
            </a:r>
            <a:endParaRPr 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rebuchet MS" panose="020B0603020202020204" pitchFamily="34" charset="0"/>
              </a:rPr>
              <a:t>характеризующих </a:t>
            </a:r>
            <a:r>
              <a:rPr lang="ru-RU" dirty="0">
                <a:latin typeface="Trebuchet MS" panose="020B0603020202020204" pitchFamily="34" charset="0"/>
              </a:rPr>
              <a:t>временные </a:t>
            </a:r>
            <a:r>
              <a:rPr lang="ru-RU" dirty="0" smtClean="0">
                <a:latin typeface="Trebuchet MS" panose="020B0603020202020204" pitchFamily="34" charset="0"/>
              </a:rPr>
              <a:t>понятия.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55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960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Здравствуйте ребята!</a:t>
            </a: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Сегодня мы с вами будем заниматься математикой.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1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185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rebuchet MS" panose="020B0603020202020204" pitchFamily="34" charset="0"/>
              </a:rPr>
              <a:t>Послушайте загадку:</a:t>
            </a:r>
          </a:p>
          <a:p>
            <a:pPr marL="0" indent="0" algn="ctr">
              <a:buNone/>
            </a:pPr>
            <a:r>
              <a:rPr lang="ru-RU" dirty="0">
                <a:latin typeface="Trebuchet MS" panose="020B0603020202020204" pitchFamily="34" charset="0"/>
              </a:rPr>
              <a:t>Не хожу и не летаю,</a:t>
            </a:r>
          </a:p>
          <a:p>
            <a:pPr marL="0" indent="0" algn="ctr">
              <a:buNone/>
            </a:pPr>
            <a:r>
              <a:rPr lang="ru-RU" dirty="0">
                <a:latin typeface="Trebuchet MS" panose="020B0603020202020204" pitchFamily="34" charset="0"/>
              </a:rPr>
              <a:t>А попробуй догони!</a:t>
            </a:r>
          </a:p>
          <a:p>
            <a:pPr marL="0" indent="0" algn="ctr">
              <a:buNone/>
            </a:pPr>
            <a:r>
              <a:rPr lang="ru-RU" dirty="0">
                <a:latin typeface="Trebuchet MS" panose="020B0603020202020204" pitchFamily="34" charset="0"/>
              </a:rPr>
              <a:t>Я бываю золотая.</a:t>
            </a:r>
          </a:p>
          <a:p>
            <a:pPr marL="0" indent="0" algn="ctr">
              <a:buNone/>
            </a:pPr>
            <a:r>
              <a:rPr lang="ru-RU" dirty="0">
                <a:latin typeface="Trebuchet MS" panose="020B0603020202020204" pitchFamily="34" charset="0"/>
              </a:rPr>
              <a:t>Ну-ка в сказку загляни</a:t>
            </a:r>
            <a:r>
              <a:rPr lang="ru-RU" dirty="0" smtClean="0">
                <a:latin typeface="Trebuchet MS" panose="020B0603020202020204" pitchFamily="34" charset="0"/>
              </a:rPr>
              <a:t>!</a:t>
            </a:r>
          </a:p>
          <a:p>
            <a:pPr marL="0" indent="0" algn="ctr">
              <a:buNone/>
            </a:pPr>
            <a:endParaRPr lang="ru-RU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ru-RU" i="1" dirty="0">
                <a:latin typeface="Trebuchet MS" panose="020B0603020202020204" pitchFamily="34" charset="0"/>
              </a:rPr>
              <a:t>(Золотая рыбка.)</a:t>
            </a:r>
            <a:endParaRPr lang="ru-RU" dirty="0"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04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Золотая рыбка живет на дне морском, где все время темно. Поэтому она не может различать время суток. Давайте поможем </a:t>
            </a:r>
            <a:r>
              <a:rPr lang="ru-RU" dirty="0" smtClean="0">
                <a:latin typeface="Trebuchet MS" panose="020B0603020202020204" pitchFamily="34" charset="0"/>
              </a:rPr>
              <a:t>ей и расскажем какие части суток бывает.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Давайте с вами вспомним какие части суток бывает:</a:t>
            </a:r>
          </a:p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Утро, день, вечер, ночь.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rebuchet MS" panose="020B0603020202020204" pitchFamily="34" charset="0"/>
              </a:rPr>
              <a:t>А знаете как </a:t>
            </a:r>
            <a:r>
              <a:rPr lang="ru-RU" dirty="0">
                <a:latin typeface="Trebuchet MS" panose="020B0603020202020204" pitchFamily="34" charset="0"/>
              </a:rPr>
              <a:t>иначе можно назвать </a:t>
            </a:r>
            <a:r>
              <a:rPr lang="ru-RU" dirty="0" smtClean="0">
                <a:latin typeface="Trebuchet MS" panose="020B0603020202020204" pitchFamily="34" charset="0"/>
              </a:rPr>
              <a:t>день</a:t>
            </a:r>
            <a:r>
              <a:rPr lang="ru-RU" dirty="0">
                <a:latin typeface="Trebuchet MS" panose="020B0603020202020204" pitchFamily="34" charset="0"/>
              </a:rPr>
              <a:t>? </a:t>
            </a:r>
            <a:endParaRPr lang="ru-RU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rebuchet MS" panose="020B0603020202020204" pitchFamily="34" charset="0"/>
              </a:rPr>
              <a:t>(</a:t>
            </a:r>
            <a:r>
              <a:rPr lang="ru-RU" i="1" dirty="0">
                <a:latin typeface="Trebuchet MS" panose="020B0603020202020204" pitchFamily="34" charset="0"/>
              </a:rPr>
              <a:t>Сутки.)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2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rebuchet MS" panose="020B0603020202020204" pitchFamily="34" charset="0"/>
              </a:rPr>
              <a:t>В сутках 24 часа. За это время планета Земля совершает один полный оборот вокруг своей оси. На той части планеты, которая не освещена солнечными лучами, царит ночь, а на освещенной части Земли сияет светлый день. Земля вращается непрерывно, поэтому день и ночь сменяют друг друга. Поэтому и говорят, что сутки </a:t>
            </a:r>
            <a:r>
              <a:rPr lang="ru-RU" dirty="0" smtClean="0">
                <a:latin typeface="Trebuchet MS" panose="020B0603020202020204" pitchFamily="34" charset="0"/>
              </a:rPr>
              <a:t>«круглые».</a:t>
            </a:r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Рассмотрите схему «Круглые сутки»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446" y="1808252"/>
            <a:ext cx="6509657" cy="488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540</Words>
  <Application>Microsoft Office PowerPoint</Application>
  <PresentationFormat>Широкоэкранный</PresentationFormat>
  <Paragraphs>52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Trebuchet MS</vt:lpstr>
      <vt:lpstr>Wingdings</vt:lpstr>
      <vt:lpstr>Тема Office</vt:lpstr>
      <vt:lpstr>Формирование элементарных математических представлений</vt:lpstr>
      <vt:lpstr>Цель: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Рассмотрите схему «Круглые сутки»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Физкультминутка</vt:lpstr>
      <vt:lpstr>Дидактическая игра: « Когда это бывает?» </vt:lpstr>
      <vt:lpstr>Итог: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элементарных математических представлений</dc:title>
  <dc:creator>Эльвира</dc:creator>
  <cp:lastModifiedBy>марат агишев</cp:lastModifiedBy>
  <cp:revision>16</cp:revision>
  <dcterms:created xsi:type="dcterms:W3CDTF">2020-04-20T15:23:22Z</dcterms:created>
  <dcterms:modified xsi:type="dcterms:W3CDTF">2023-12-07T07:54:01Z</dcterms:modified>
</cp:coreProperties>
</file>