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9" r:id="rId3"/>
    <p:sldId id="260" r:id="rId4"/>
    <p:sldId id="258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0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06.12.2023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06.12.2023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06.12.2023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06.12.2023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06.12.2023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06.12.2023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file:///C:\Users\DNS\AppData\Local\Temp\SDC10857.gif" TargetMode="Externa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КТД как способ социализации и развития личности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Constantia" pitchFamily="18" charset="0"/>
              </a:rPr>
              <a:t>школьников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rgbClr val="0070C0"/>
                </a:solidFill>
              </a:rPr>
              <a:t>Сачкова Елена Владимировна, учитель математики МАОУ «</a:t>
            </a:r>
            <a:r>
              <a:rPr lang="ru-RU" dirty="0" err="1" smtClean="0">
                <a:solidFill>
                  <a:srgbClr val="0070C0"/>
                </a:solidFill>
              </a:rPr>
              <a:t>Чажемтовская</a:t>
            </a:r>
            <a:r>
              <a:rPr lang="ru-RU" dirty="0" smtClean="0">
                <a:solidFill>
                  <a:srgbClr val="0070C0"/>
                </a:solidFill>
              </a:rPr>
              <a:t> СОШ»</a:t>
            </a:r>
            <a:endParaRPr lang="ru-RU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764704"/>
            <a:ext cx="9144000" cy="583264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Цель: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создание условий для развития и воспитания гражданских чувств учащихся через формирование интереса к истории своего края.</a:t>
            </a:r>
          </a:p>
          <a:p>
            <a:pPr>
              <a:buNone/>
            </a:pPr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Задачи: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Стимулировать самостоятельную познавательную и творческую деятельность учащихся в ходе подготовительной работы к КТД.</a:t>
            </a:r>
          </a:p>
          <a:p>
            <a:pPr lvl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воспитывать чувство гордости за малую родину, чувство восхищения красотой природы  родного края; </a:t>
            </a:r>
          </a:p>
          <a:p>
            <a:pPr lvl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развивать интерес к истории своего края, его прошлому и настоящему; </a:t>
            </a:r>
          </a:p>
          <a:p>
            <a:pPr lvl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познакомить учащихся с этапами развития организаций села, с выдающимися людьми, жизнь которых связана с нашим селом;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расширить кругозор  детей. </a:t>
            </a:r>
          </a:p>
          <a:p>
            <a:pPr>
              <a:buNone/>
            </a:pPr>
            <a:endParaRPr lang="ru-RU" sz="2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B46B9D09-C74D-4F7A-A3BD-940A6A18E41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92696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КТД «Страницы истории моего села»</a:t>
            </a:r>
            <a:endParaRPr lang="ru-RU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4037923"/>
              </p:ext>
            </p:extLst>
          </p:nvPr>
        </p:nvGraphicFramePr>
        <p:xfrm>
          <a:off x="0" y="0"/>
          <a:ext cx="9143999" cy="70748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4591"/>
                <a:gridCol w="3567868"/>
                <a:gridCol w="4201540"/>
              </a:tblGrid>
              <a:tr h="351770">
                <a:tc gridSpan="3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Коллективное творческое дело «История моего села»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11502">
                <a:tc>
                  <a:txBody>
                    <a:bodyPr/>
                    <a:lstStyle/>
                    <a:p>
                      <a:r>
                        <a:rPr lang="ru-RU" sz="1050" b="1" dirty="0" smtClean="0"/>
                        <a:t>Этапы работы</a:t>
                      </a:r>
                      <a:endParaRPr lang="ru-RU" sz="105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50" b="1" dirty="0" smtClean="0"/>
                        <a:t>Деятельность</a:t>
                      </a:r>
                    </a:p>
                    <a:p>
                      <a:r>
                        <a:rPr lang="ru-RU" sz="1050" b="1" dirty="0" smtClean="0"/>
                        <a:t>шестиклассников</a:t>
                      </a:r>
                      <a:endParaRPr lang="ru-RU" sz="105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50" b="1" dirty="0" smtClean="0"/>
                        <a:t>Деятельность</a:t>
                      </a:r>
                    </a:p>
                    <a:p>
                      <a:r>
                        <a:rPr lang="ru-RU" sz="1050" b="1" dirty="0" smtClean="0"/>
                        <a:t>учителя</a:t>
                      </a:r>
                      <a:endParaRPr lang="ru-RU" sz="1050" b="1" dirty="0"/>
                    </a:p>
                  </a:txBody>
                  <a:tcPr/>
                </a:tc>
              </a:tr>
              <a:tr h="1216537">
                <a:tc>
                  <a:txBody>
                    <a:bodyPr/>
                    <a:lstStyle/>
                    <a:p>
                      <a:r>
                        <a:rPr lang="ru-RU" sz="1000" b="1" dirty="0" smtClean="0"/>
                        <a:t>Подготовительный</a:t>
                      </a:r>
                    </a:p>
                    <a:p>
                      <a:r>
                        <a:rPr lang="ru-RU" sz="1000" b="1" dirty="0" smtClean="0"/>
                        <a:t>(мотивационный)</a:t>
                      </a:r>
                      <a:endParaRPr lang="ru-RU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Выбирают и обсуждают тему </a:t>
                      </a:r>
                      <a:r>
                        <a:rPr lang="ru-RU" sz="1100" baseline="0" dirty="0" smtClean="0"/>
                        <a:t> КТД. Принимают решения по поводу  формы проведения КТД.  В результате обсуждения  формулируют цель проекта. Формируют творческие группы.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Пробуждает у учащихся 6-го класса интерес к  проведению мероприятия.</a:t>
                      </a:r>
                    </a:p>
                    <a:p>
                      <a:r>
                        <a:rPr lang="ru-RU" sz="1100" dirty="0" smtClean="0"/>
                        <a:t>Организует  встречу детей.</a:t>
                      </a:r>
                    </a:p>
                    <a:p>
                      <a:r>
                        <a:rPr lang="ru-RU" sz="1100" dirty="0" smtClean="0"/>
                        <a:t>Помогает сформулировать цель и</a:t>
                      </a:r>
                      <a:r>
                        <a:rPr lang="ru-RU" sz="1100" baseline="0" dirty="0" smtClean="0"/>
                        <a:t> задачи КТД.</a:t>
                      </a:r>
                      <a:endParaRPr lang="ru-RU" sz="1100" dirty="0"/>
                    </a:p>
                  </a:txBody>
                  <a:tcPr/>
                </a:tc>
              </a:tr>
              <a:tr h="1216537">
                <a:tc>
                  <a:txBody>
                    <a:bodyPr/>
                    <a:lstStyle/>
                    <a:p>
                      <a:r>
                        <a:rPr lang="ru-RU" sz="1000" b="1" dirty="0" smtClean="0"/>
                        <a:t>Планирование</a:t>
                      </a:r>
                    </a:p>
                    <a:p>
                      <a:r>
                        <a:rPr lang="ru-RU" sz="1000" b="1" dirty="0" smtClean="0"/>
                        <a:t>деятельности</a:t>
                      </a:r>
                      <a:endParaRPr lang="ru-RU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Организуют творческие</a:t>
                      </a:r>
                      <a:r>
                        <a:rPr lang="ru-RU" sz="1100" baseline="0" dirty="0" smtClean="0"/>
                        <a:t> группы по реализации замысла. Планируют результаты групповой деятельности (</a:t>
                      </a:r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познакомить учащихся с этапами развития организаций села, с выдающимися людьми, жизнь которых связана с нашим селом)</a:t>
                      </a:r>
                      <a:r>
                        <a:rPr lang="ru-RU" sz="1100" baseline="0" dirty="0" smtClean="0"/>
                        <a:t> и индивидуальной (</a:t>
                      </a:r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подбор стихотворений известных авторов, </a:t>
                      </a:r>
                      <a:r>
                        <a:rPr lang="ru-RU" sz="1100" baseline="0" dirty="0" smtClean="0"/>
                        <a:t>подготовить сообщения, выставка фотографий).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Принимает участие в обсуждении плана по реализации КТД.</a:t>
                      </a:r>
                    </a:p>
                    <a:p>
                      <a:endParaRPr lang="ru-RU" sz="1100" dirty="0" smtClean="0"/>
                    </a:p>
                    <a:p>
                      <a:r>
                        <a:rPr lang="ru-RU" sz="1100" dirty="0" smtClean="0"/>
                        <a:t>Координирует</a:t>
                      </a:r>
                      <a:r>
                        <a:rPr lang="ru-RU" sz="1100" baseline="0" dirty="0" smtClean="0"/>
                        <a:t> работу учащихся </a:t>
                      </a:r>
                    </a:p>
                    <a:p>
                      <a:endParaRPr lang="ru-RU" sz="1100" dirty="0"/>
                    </a:p>
                  </a:txBody>
                  <a:tcPr/>
                </a:tc>
              </a:tr>
              <a:tr h="1377765">
                <a:tc>
                  <a:txBody>
                    <a:bodyPr/>
                    <a:lstStyle/>
                    <a:p>
                      <a:r>
                        <a:rPr lang="ru-RU" sz="1000" b="1" dirty="0" smtClean="0"/>
                        <a:t>Осуществление деятельности по подготовке</a:t>
                      </a:r>
                      <a:r>
                        <a:rPr lang="ru-RU" sz="1000" b="1" baseline="0" dirty="0" smtClean="0"/>
                        <a:t> мероприятия</a:t>
                      </a:r>
                      <a:endParaRPr lang="ru-RU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Поиск </a:t>
                      </a:r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музыкального</a:t>
                      </a:r>
                      <a:r>
                        <a:rPr lang="ru-RU" sz="11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сопровождения; изучение необходимой информации о селе </a:t>
                      </a:r>
                      <a:r>
                        <a:rPr lang="ru-RU" sz="11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Чажемто</a:t>
                      </a:r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1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в библиотеке, архиве, у населения</a:t>
                      </a:r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; приглашение гостей; создание и демонстрацию  слайдовой презентации.</a:t>
                      </a:r>
                      <a:endParaRPr lang="ru-RU" sz="11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Советует,</a:t>
                      </a:r>
                      <a:r>
                        <a:rPr lang="ru-RU" sz="1100" baseline="0" dirty="0" smtClean="0"/>
                        <a:t> консультирует по  вопросам  организации мероприятия, оказывает помощь в поиске информационного материала и способах его предоставления., составление диаграмм.</a:t>
                      </a:r>
                      <a:endParaRPr lang="ru-RU" sz="1100" dirty="0" smtClean="0"/>
                    </a:p>
                    <a:p>
                      <a:endParaRPr lang="ru-RU" sz="1100" dirty="0"/>
                    </a:p>
                  </a:txBody>
                  <a:tcPr/>
                </a:tc>
              </a:tr>
              <a:tr h="2025561">
                <a:tc>
                  <a:txBody>
                    <a:bodyPr/>
                    <a:lstStyle/>
                    <a:p>
                      <a:r>
                        <a:rPr lang="ru-RU" sz="1000" b="1" dirty="0" smtClean="0"/>
                        <a:t>Проведение мероприятия</a:t>
                      </a:r>
                    </a:p>
                    <a:p>
                      <a:endParaRPr lang="ru-RU" sz="1000" b="1" dirty="0" smtClean="0"/>
                    </a:p>
                    <a:p>
                      <a:endParaRPr lang="ru-RU" sz="1000" b="1" dirty="0" smtClean="0"/>
                    </a:p>
                    <a:p>
                      <a:endParaRPr lang="ru-RU" sz="1000" b="1" dirty="0" smtClean="0"/>
                    </a:p>
                    <a:p>
                      <a:endParaRPr lang="ru-RU" sz="1000" b="1" dirty="0" smtClean="0"/>
                    </a:p>
                    <a:p>
                      <a:endParaRPr lang="ru-RU" sz="1000" b="1" dirty="0" smtClean="0"/>
                    </a:p>
                    <a:p>
                      <a:endParaRPr lang="ru-RU" sz="1000" b="1" dirty="0" smtClean="0"/>
                    </a:p>
                    <a:p>
                      <a:endParaRPr lang="ru-RU" sz="1000" b="1" dirty="0" smtClean="0"/>
                    </a:p>
                    <a:p>
                      <a:endParaRPr lang="ru-RU" sz="1000" b="1" dirty="0" smtClean="0"/>
                    </a:p>
                    <a:p>
                      <a:endParaRPr lang="ru-RU" sz="1000" b="1" dirty="0" smtClean="0"/>
                    </a:p>
                    <a:p>
                      <a:r>
                        <a:rPr lang="ru-RU" sz="1000" b="1" dirty="0" smtClean="0"/>
                        <a:t>Рефлексия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Выступают с сообщениями о</a:t>
                      </a:r>
                      <a:r>
                        <a:rPr lang="ru-RU" sz="1100" baseline="0" dirty="0" smtClean="0"/>
                        <a:t> расположении села, </a:t>
                      </a:r>
                      <a:r>
                        <a:rPr lang="ru-RU" sz="1100" dirty="0" smtClean="0"/>
                        <a:t>об  его истории</a:t>
                      </a:r>
                      <a:r>
                        <a:rPr lang="ru-RU" sz="1100" baseline="0" dirty="0" smtClean="0"/>
                        <a:t> </a:t>
                      </a:r>
                      <a:r>
                        <a:rPr lang="ru-RU" sz="1100" dirty="0" smtClean="0"/>
                        <a:t>развития,</a:t>
                      </a:r>
                      <a:r>
                        <a:rPr lang="ru-RU" sz="1100" baseline="0" dirty="0" smtClean="0"/>
                        <a:t>  сведения о любимой школе,  предприятиях,  о </a:t>
                      </a:r>
                      <a:r>
                        <a:rPr lang="ru-RU" sz="1100" baseline="0" dirty="0" err="1" smtClean="0"/>
                        <a:t>Чажемтовцах</a:t>
                      </a:r>
                      <a:r>
                        <a:rPr lang="ru-RU" sz="1100" baseline="0" dirty="0" smtClean="0"/>
                        <a:t> на фронтах ВОВ, о санатории «</a:t>
                      </a:r>
                      <a:r>
                        <a:rPr lang="ru-RU" sz="1100" baseline="0" dirty="0" err="1" smtClean="0"/>
                        <a:t>Чажемто</a:t>
                      </a:r>
                      <a:r>
                        <a:rPr lang="ru-RU" sz="1100" baseline="0" dirty="0" smtClean="0"/>
                        <a:t>».</a:t>
                      </a:r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В заключении на память дарим буклеты села </a:t>
                      </a:r>
                      <a:r>
                        <a:rPr lang="ru-RU" sz="11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Чажемто</a:t>
                      </a:r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изготовленные ребятами.</a:t>
                      </a:r>
                      <a:endParaRPr lang="ru-RU" sz="1100" baseline="0" dirty="0" smtClean="0"/>
                    </a:p>
                    <a:p>
                      <a:endParaRPr lang="ru-RU" sz="1100" baseline="0" dirty="0" smtClean="0"/>
                    </a:p>
                    <a:p>
                      <a:endParaRPr lang="ru-RU" sz="1100" baseline="0" dirty="0" smtClean="0"/>
                    </a:p>
                    <a:p>
                      <a:r>
                        <a:rPr lang="ru-RU" sz="1100" baseline="0" dirty="0" smtClean="0"/>
                        <a:t>Высказывают замечания по поводу сообщений. Анализируют полученные в результате групповой деятельности работы. Отмечают  самые  удачные моменты деятельности.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Организует проведение мероприятия по коллективно разработанному плану, выполняет роль руководителя.</a:t>
                      </a:r>
                    </a:p>
                    <a:p>
                      <a:endParaRPr lang="ru-RU" sz="1100" dirty="0" smtClean="0"/>
                    </a:p>
                    <a:p>
                      <a:endParaRPr lang="ru-RU" sz="1100" dirty="0" smtClean="0"/>
                    </a:p>
                    <a:p>
                      <a:endParaRPr lang="ru-RU" sz="1100" dirty="0" smtClean="0"/>
                    </a:p>
                    <a:p>
                      <a:endParaRPr lang="ru-RU" sz="1100" dirty="0" smtClean="0"/>
                    </a:p>
                    <a:p>
                      <a:endParaRPr lang="ru-RU" sz="1100" dirty="0" smtClean="0"/>
                    </a:p>
                    <a:p>
                      <a:endParaRPr lang="ru-RU" sz="1100" dirty="0" smtClean="0"/>
                    </a:p>
                    <a:p>
                      <a:endParaRPr lang="ru-RU" sz="1100" dirty="0" smtClean="0"/>
                    </a:p>
                    <a:p>
                      <a:endParaRPr lang="ru-RU" sz="1100" dirty="0" smtClean="0"/>
                    </a:p>
                    <a:p>
                      <a:r>
                        <a:rPr lang="ru-RU" sz="1100" dirty="0" smtClean="0"/>
                        <a:t>Участвует в  обсуждении результатов</a:t>
                      </a:r>
                      <a:r>
                        <a:rPr lang="ru-RU" sz="1100" baseline="0" dirty="0" smtClean="0"/>
                        <a:t> КТД. Мотивирует к продолжению совместной деятельности.</a:t>
                      </a:r>
                      <a:endParaRPr lang="ru-RU" sz="11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857232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endParaRPr lang="ru-RU" sz="2400" dirty="0"/>
          </a:p>
        </p:txBody>
      </p:sp>
      <p:pic>
        <p:nvPicPr>
          <p:cNvPr id="1026" name="Рисунок 7" descr="DSCN075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1357298"/>
            <a:ext cx="2928958" cy="2071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 descr="Фото011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43504" y="1214422"/>
            <a:ext cx="2705104" cy="4000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 descr="C:\Users\DNS\AppData\Local\Temp\SDC10857.gif"/>
          <p:cNvPicPr>
            <a:picLocks noChangeAspect="1" noChangeArrowheads="1"/>
          </p:cNvPicPr>
          <p:nvPr/>
        </p:nvPicPr>
        <p:blipFill>
          <a:blip r:embed="rId4" r:link="rId5"/>
          <a:srcRect/>
          <a:stretch>
            <a:fillRect/>
          </a:stretch>
        </p:blipFill>
        <p:spPr bwMode="auto">
          <a:xfrm>
            <a:off x="1115616" y="3571876"/>
            <a:ext cx="3361119" cy="21851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42</TotalTime>
  <Words>377</Words>
  <Application>Microsoft Office PowerPoint</Application>
  <PresentationFormat>Экран (4:3)</PresentationFormat>
  <Paragraphs>57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Открытая</vt:lpstr>
      <vt:lpstr>КТД как способ социализации и развития личности школьников</vt:lpstr>
      <vt:lpstr>КТД «Страницы истории моего села»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Елена</dc:creator>
  <cp:lastModifiedBy>Elena</cp:lastModifiedBy>
  <cp:revision>8</cp:revision>
  <dcterms:created xsi:type="dcterms:W3CDTF">2017-02-18T12:07:20Z</dcterms:created>
  <dcterms:modified xsi:type="dcterms:W3CDTF">2023-12-06T07:33:09Z</dcterms:modified>
</cp:coreProperties>
</file>