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6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5209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«Сигналы регулирования дорожного движения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(материал для детей старшего дошкольного возраста)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Воробьева О. Н.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34 «Русская сказка» город Смоленск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8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67" y="2536321"/>
            <a:ext cx="3540369" cy="28838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обобщить знания о видах светофора и его сигналах, о регулировщике.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63" y="3289356"/>
            <a:ext cx="3739662" cy="28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 у него глаза цветные, не глаза, а два огня. Он по очереди ими сверху смотрит на меня, мы его, конечно, знаем. Да и как его не знать? Мы отлично понимаем все, что хочет он сказать?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кого? (пешеходы)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143821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77" y="3320033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«Доскажи словечко».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красный свет горит –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путь…(закрыт).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мигнул, и раз-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открыл зеленый…(глаз).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-Вот теперь другое дело, -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зеленый говорит. –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теперь идите смело –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Пешеходам путь…(открыт).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7" t="1" r="-2970" b="26086"/>
          <a:stretch/>
        </p:blipFill>
        <p:spPr>
          <a:xfrm>
            <a:off x="2157046" y="3446584"/>
            <a:ext cx="1500554" cy="259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8" b="25686"/>
          <a:stretch/>
        </p:blipFill>
        <p:spPr>
          <a:xfrm>
            <a:off x="9520517" y="3330311"/>
            <a:ext cx="1710697" cy="282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 на самом перекрестке висит колдун трехглазый, но никогда не смотрит тремя глазами зразу. Откроет красный глаз: «Ни с места! Съем сейчас!». Откроет желтый глаз «Предупреждаю вас!». Мигнет зеленым глазом – и всех пропустит разом!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чего?(транспорт)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86" y="3086100"/>
            <a:ext cx="1819275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90" y="2977314"/>
            <a:ext cx="4696150" cy="3167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228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– ка».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проезда нет,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вспыхнул этот  свет (красный).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Приготовьтесь, этот свет нам говорит, не спешите, и сигнала ждите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(желтый).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должен дать ответ на какой нам ехать свет? (зеленый).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1" r="62253" b="18026"/>
          <a:stretch/>
        </p:blipFill>
        <p:spPr>
          <a:xfrm>
            <a:off x="5338482" y="2433918"/>
            <a:ext cx="842862" cy="1594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7" t="1" r="2662" b="15023"/>
          <a:stretch/>
        </p:blipFill>
        <p:spPr>
          <a:xfrm>
            <a:off x="10505019" y="2433918"/>
            <a:ext cx="783158" cy="185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t="15972" r="30363" b="22960"/>
          <a:stretch/>
        </p:blipFill>
        <p:spPr>
          <a:xfrm>
            <a:off x="5202398" y="4485400"/>
            <a:ext cx="896650" cy="138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36" y="4028738"/>
            <a:ext cx="2810436" cy="196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433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посту в любое время                                                  Остановить поток прохожих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Дежурный ловкий постовой,                                          И пропустить грузовики.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управляет сразу всеми,                                              Посмотри, силач какой: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ним на мостовой.                                            На ходу одной рукой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на свете так не может                                           Останавливать привык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движением руки                                                   Пятитонный грузовик.    (С. Я. Маршак)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 и чего? (своими жестами он ведет важный разговор со всеми машинами и пешеходами)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65" y="3590084"/>
            <a:ext cx="2716306" cy="2447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t="5544" r="11532" b="10293"/>
          <a:stretch/>
        </p:blipFill>
        <p:spPr>
          <a:xfrm>
            <a:off x="3186953" y="2635624"/>
            <a:ext cx="1613647" cy="3334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регулировщика.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руку подниму,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Нет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движенья никому.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переходить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ту дорогу, которая находится у него за спиной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дорогу за его спиной или перед его лицом.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8" t="21970" r="35241" b="15964"/>
          <a:stretch/>
        </p:blipFill>
        <p:spPr>
          <a:xfrm>
            <a:off x="10016197" y="645459"/>
            <a:ext cx="1534827" cy="1777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5" t="20251" r="-22301" b="15992"/>
          <a:stretch/>
        </p:blipFill>
        <p:spPr>
          <a:xfrm>
            <a:off x="2349843" y="3826411"/>
            <a:ext cx="3344180" cy="20440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6" r="69090" b="21447"/>
          <a:stretch/>
        </p:blipFill>
        <p:spPr>
          <a:xfrm>
            <a:off x="7562792" y="3826412"/>
            <a:ext cx="1890490" cy="19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на дорогах!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7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242</TotalTime>
  <Words>305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«Сигналы регулирования дорожного движения» (материал для детей старшего дошкольного возраста)</vt:lpstr>
      <vt:lpstr>Цель: обобщить знания о видах светофора и его сигналах, о регулировщике. </vt:lpstr>
      <vt:lpstr>Загадка: у него глаза цветные, не глаза, а два огня. Он по очереди ими сверху смотрит на меня, мы его, конечно, знаем. Да и как его не знать? Мы отлично понимаем все, что хочет он сказать?</vt:lpstr>
      <vt:lpstr>Игра «Доскажи словечко».</vt:lpstr>
      <vt:lpstr>Загадка: на самом перекрестке висит колдун трехглазый, но никогда не смотрит тремя глазами зразу. Откроет красный глаз: «Ни с места! Съем сейчас!». Откроет желтый глаз «Предупреждаю вас!». Мигнет зеленым глазом – и всех пропустит разом!</vt:lpstr>
      <vt:lpstr>Игра «Угадай – ка».</vt:lpstr>
      <vt:lpstr>На посту в любое время                                                  Остановить поток прохожих Дежурный ловкий постовой,                                          И пропустить грузовики. Он управляет сразу всеми,                                              Посмотри, силач какой: Кто перед ним на мостовой.                                            На ходу одной рукой Никто на свете так не может                                           Останавливать привык Одним движением руки                                                   Пятитонный грузовик.    (С. Я. Маршак)</vt:lpstr>
      <vt:lpstr>Сигналы регулировщика.     Если руку подниму,                                                                                                 Нет движенья никому. </vt:lpstr>
      <vt:lpstr>     Будьте внимательны на дорогах!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«Сигналы регулирования дорожного движения»</dc:title>
  <dc:creator>PC</dc:creator>
  <cp:lastModifiedBy>PC</cp:lastModifiedBy>
  <cp:revision>28</cp:revision>
  <dcterms:created xsi:type="dcterms:W3CDTF">2023-12-03T07:34:11Z</dcterms:created>
  <dcterms:modified xsi:type="dcterms:W3CDTF">2023-12-03T13:05:42Z</dcterms:modified>
</cp:coreProperties>
</file>