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63787-8F0A-4D5C-90F9-685CA5B1A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ECC12A-AFC1-42EA-B6A3-744602DC6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C37748-7C7E-4D24-859C-406D9FF7B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8F46-193E-464A-AAF6-75E0CC38A5F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B18D5D-1D07-4BCC-AB95-1A4FCD32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4B33B6-9173-472C-8D44-45E2AAF4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956-8242-4635-A6AD-5AD5E1CB9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88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33EB5-5D67-44F3-9843-1D6B66A0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43F5DF-470D-4AAF-94BF-8A5D72862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A52121-B226-4AA7-B251-388D25B0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8F46-193E-464A-AAF6-75E0CC38A5F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702718-0EA4-428A-961C-807F86A3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23C04D-25A1-4B52-8794-4942436D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956-8242-4635-A6AD-5AD5E1CB9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65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449255-8276-4947-BCFB-E11F3A564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D14418-1A3C-4323-99F5-BBAEC5580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7BB012-AAE3-4664-A39C-209B64D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8F46-193E-464A-AAF6-75E0CC38A5F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CBAEC8-4A96-463A-A58F-8B567DD6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F1CCB2-EFC8-4C47-BD51-BB582430F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956-8242-4635-A6AD-5AD5E1CB9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94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19792-5271-447D-9A7C-4FA37C99E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2D2712-FDFD-4045-8828-C8C47B8EF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6482D4-4C0C-470D-A0FA-AE6F36090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8F46-193E-464A-AAF6-75E0CC38A5F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EEEDD5-BE26-4452-8271-6C7015FFE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21CCC-6351-402B-8EB9-55B4EF68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956-8242-4635-A6AD-5AD5E1CB9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4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B8219-5009-4E7A-B431-DEF84F51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7629CB-B6E0-4EE2-B3F7-EB925B27D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B793F-36AE-4D24-B7D4-EF4BC39B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8F46-193E-464A-AAF6-75E0CC38A5F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59B244-8CE5-4D1D-8E7C-9E873F17D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93796C-23B6-46DE-B3F1-4EF90E57B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956-8242-4635-A6AD-5AD5E1CB9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4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C68B0-06D2-49BC-833D-B3A4CC43E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96A8DB-4873-467D-B339-23D4EA575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8F4F4C-B9C8-41B4-A99C-8D635A270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4B5672-9F85-4548-BBAA-15F0789A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8F46-193E-464A-AAF6-75E0CC38A5F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0FB061-C58D-4448-BC06-25A4E3DE9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690DB-DA0F-49B5-BBA9-DA250874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956-8242-4635-A6AD-5AD5E1CB9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0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B7FBE-864B-4097-9A41-B7DB4985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C56321-CD1A-4CB8-AA79-812B855DC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7AFE82-8DE1-409F-B033-F7956B224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2149C7-5DB6-4CB5-8492-A24C6FB87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19FE44-38A6-4BD0-A7CB-B4A268B9D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380A6E-637D-4CDE-B448-EA6B32F5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8F46-193E-464A-AAF6-75E0CC38A5F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0EFB33-F321-4EF5-88BD-0E5EF77AA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46AD5C-79CF-4536-A1E9-958CD0BC1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956-8242-4635-A6AD-5AD5E1CB9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99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1D0BD-13FE-4D03-BBCB-8484A0BE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ED68E7-2B23-4F68-8E29-46CF1C7D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8F46-193E-464A-AAF6-75E0CC38A5F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B37C71-5149-46A3-AE7B-59DBD016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74DE60-2CC1-46C6-AE2B-F9EB1138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956-8242-4635-A6AD-5AD5E1CB9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44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9B8287-B83F-4A76-B1DD-FBF9EA3B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8F46-193E-464A-AAF6-75E0CC38A5F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EB5824-6E33-4AA4-9427-31CD31005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178CDC-566E-4694-AFE0-EB351208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956-8242-4635-A6AD-5AD5E1CB9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46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95014-5334-4F3B-BFCA-6A4DD3C5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A7E884-522D-4C27-A75D-6142A84B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FF95E5-5519-449D-8FDB-A1EA9011D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1B2AD3-9DBC-4850-B82A-36D9716C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8F46-193E-464A-AAF6-75E0CC38A5F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2531BF-A6D1-472B-90BC-00082ACE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4F989E-5E49-4529-95ED-D231DC5F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956-8242-4635-A6AD-5AD5E1CB9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9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74567-B196-4C95-9F42-450D31E90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4FBA88-743F-4987-8EB5-3C1E8F9FD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057BBA-0A5A-4733-8611-80D6861D3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F5D071-6C8D-4A65-BAB1-C3B438A4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8F46-193E-464A-AAF6-75E0CC38A5F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004B5B-5C5B-41E8-B439-7C3FC9199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BDEEF-BEF7-4080-8ED0-2F8B347D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956-8242-4635-A6AD-5AD5E1CB9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2A04A-B9E3-4A66-B3AA-ECB4E8934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9C7146-708F-4396-B176-C7C16F03C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DC3A0-AF8A-4688-A3FE-F248A38D5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28F46-193E-464A-AAF6-75E0CC38A5F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CBB7D-027C-40B0-B875-19315A23D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5E23BB-1139-420B-9DD4-57C004598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B4956-8242-4635-A6AD-5AD5E1CB9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5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96748C-82D5-4344-BCB6-9E5DDAB43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6" y="129000"/>
            <a:ext cx="11819047" cy="6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8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1CBEC1-198E-415D-9F20-709DADF55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3045" y="1109708"/>
            <a:ext cx="5234453" cy="36975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4080DD-B452-4F25-8662-C80CF2CEF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815" y="1076464"/>
            <a:ext cx="5104056" cy="37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2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BF8EF0-9806-4680-BCF0-EBEA3F0B8D39}"/>
              </a:ext>
            </a:extLst>
          </p:cNvPr>
          <p:cNvSpPr txBox="1"/>
          <p:nvPr/>
        </p:nvSpPr>
        <p:spPr>
          <a:xfrm>
            <a:off x="2642109" y="364663"/>
            <a:ext cx="4194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Механическая работа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совершается ……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120452-A3BB-41AC-B4BE-533162ABC320}"/>
              </a:ext>
            </a:extLst>
          </p:cNvPr>
          <p:cNvSpPr txBox="1"/>
          <p:nvPr/>
        </p:nvSpPr>
        <p:spPr>
          <a:xfrm>
            <a:off x="9172114" y="3545149"/>
            <a:ext cx="1880586" cy="101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A=0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AE5983-8862-44D8-B006-C2B4FF76068C}"/>
              </a:ext>
            </a:extLst>
          </p:cNvPr>
          <p:cNvSpPr txBox="1"/>
          <p:nvPr/>
        </p:nvSpPr>
        <p:spPr>
          <a:xfrm>
            <a:off x="5896254" y="3625048"/>
            <a:ext cx="1880586" cy="101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A&lt;0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BBE06A-9CD3-4952-96D6-DEC8E96EA9FF}"/>
              </a:ext>
            </a:extLst>
          </p:cNvPr>
          <p:cNvSpPr txBox="1"/>
          <p:nvPr/>
        </p:nvSpPr>
        <p:spPr>
          <a:xfrm>
            <a:off x="2861570" y="3726022"/>
            <a:ext cx="1880586" cy="101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A&gt;0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0E742D-304B-4EC0-A055-2D3B26F62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6" t="14313" r="13588" b="13978"/>
          <a:stretch/>
        </p:blipFill>
        <p:spPr>
          <a:xfrm>
            <a:off x="7868802" y="477434"/>
            <a:ext cx="2882057" cy="143645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8C01CB-59B2-4C7F-B345-89BE7D5D5CF5}"/>
              </a:ext>
            </a:extLst>
          </p:cNvPr>
          <p:cNvSpPr/>
          <p:nvPr/>
        </p:nvSpPr>
        <p:spPr>
          <a:xfrm>
            <a:off x="2727665" y="1451483"/>
            <a:ext cx="3300273" cy="83099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9313D68-1D83-491C-A86A-312A622A7233}"/>
              </a:ext>
            </a:extLst>
          </p:cNvPr>
          <p:cNvSpPr/>
          <p:nvPr/>
        </p:nvSpPr>
        <p:spPr>
          <a:xfrm>
            <a:off x="2742235" y="2598003"/>
            <a:ext cx="3300273" cy="83099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измерения</a:t>
            </a:r>
          </a:p>
        </p:txBody>
      </p:sp>
    </p:spTree>
    <p:extLst>
      <p:ext uri="{BB962C8B-B14F-4D97-AF65-F5344CB8AC3E}">
        <p14:creationId xmlns:p14="http://schemas.microsoft.com/office/powerpoint/2010/main" val="290710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BF8EF0-9806-4680-BCF0-EBEA3F0B8D39}"/>
              </a:ext>
            </a:extLst>
          </p:cNvPr>
          <p:cNvSpPr txBox="1"/>
          <p:nvPr/>
        </p:nvSpPr>
        <p:spPr>
          <a:xfrm>
            <a:off x="4239348" y="79685"/>
            <a:ext cx="304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Механическая работа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6B785A-F6BF-4E9C-A62A-F964F67ACE67}"/>
              </a:ext>
            </a:extLst>
          </p:cNvPr>
          <p:cNvSpPr txBox="1"/>
          <p:nvPr/>
        </p:nvSpPr>
        <p:spPr>
          <a:xfrm>
            <a:off x="4785805" y="653801"/>
            <a:ext cx="2166152" cy="101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A=FS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120452-A3BB-41AC-B4BE-533162ABC320}"/>
              </a:ext>
            </a:extLst>
          </p:cNvPr>
          <p:cNvSpPr txBox="1"/>
          <p:nvPr/>
        </p:nvSpPr>
        <p:spPr>
          <a:xfrm>
            <a:off x="8834762" y="5063231"/>
            <a:ext cx="1880586" cy="101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A=0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AE5983-8862-44D8-B006-C2B4FF76068C}"/>
              </a:ext>
            </a:extLst>
          </p:cNvPr>
          <p:cNvSpPr txBox="1"/>
          <p:nvPr/>
        </p:nvSpPr>
        <p:spPr>
          <a:xfrm>
            <a:off x="4928588" y="5063231"/>
            <a:ext cx="1880586" cy="101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A&lt;0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BBE06A-9CD3-4952-96D6-DEC8E96EA9FF}"/>
              </a:ext>
            </a:extLst>
          </p:cNvPr>
          <p:cNvSpPr txBox="1"/>
          <p:nvPr/>
        </p:nvSpPr>
        <p:spPr>
          <a:xfrm>
            <a:off x="1219201" y="5178642"/>
            <a:ext cx="1880586" cy="101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A&gt;0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685AD0-21B9-4FF2-BB1E-9933A5B55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145" y="1430916"/>
            <a:ext cx="4165448" cy="30006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0E742D-304B-4EC0-A055-2D3B26F62E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6" t="14313" r="13588" b="13978"/>
          <a:stretch/>
        </p:blipFill>
        <p:spPr>
          <a:xfrm>
            <a:off x="731155" y="1920799"/>
            <a:ext cx="4054650" cy="20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0845F1-B90F-4DBF-B41C-D3E60C582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792" y="2098091"/>
            <a:ext cx="5198008" cy="427921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E4A6255-614C-4CF1-8D39-1F200185C228}"/>
              </a:ext>
            </a:extLst>
          </p:cNvPr>
          <p:cNvSpPr/>
          <p:nvPr/>
        </p:nvSpPr>
        <p:spPr>
          <a:xfrm>
            <a:off x="327872" y="473854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Джоуля для измерения механического эквивалента тепла (1847). Груз, расположенный справа, заставлял лопасти, погруженные в воду, вращаться, в результате чего вода нагревалась.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9D6B1F-1439-441B-B3C4-FC66756EF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227"/>
            <a:ext cx="6523282" cy="3055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36428-E083-4F03-BFD8-8A8455008693}"/>
              </a:ext>
            </a:extLst>
          </p:cNvPr>
          <p:cNvSpPr txBox="1"/>
          <p:nvPr/>
        </p:nvSpPr>
        <p:spPr>
          <a:xfrm>
            <a:off x="1509205" y="3112179"/>
            <a:ext cx="304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A=FS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1Дж=1Н 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1м</a:t>
            </a:r>
          </a:p>
        </p:txBody>
      </p:sp>
    </p:spTree>
    <p:extLst>
      <p:ext uri="{BB962C8B-B14F-4D97-AF65-F5344CB8AC3E}">
        <p14:creationId xmlns:p14="http://schemas.microsoft.com/office/powerpoint/2010/main" val="329574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DE4F93-118A-40E2-8181-3E4F72DE4666}"/>
              </a:ext>
            </a:extLst>
          </p:cNvPr>
          <p:cNvSpPr txBox="1"/>
          <p:nvPr/>
        </p:nvSpPr>
        <p:spPr>
          <a:xfrm>
            <a:off x="10076157" y="2734323"/>
            <a:ext cx="15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 САМ!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4E133C-2722-4FC0-82D9-36A954786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762" y="275207"/>
            <a:ext cx="2041865" cy="2144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368DF7-0B6C-4BF9-9CC2-5731108687D1}"/>
              </a:ext>
            </a:extLst>
          </p:cNvPr>
          <p:cNvSpPr txBox="1"/>
          <p:nvPr/>
        </p:nvSpPr>
        <p:spPr>
          <a:xfrm>
            <a:off x="683581" y="502458"/>
            <a:ext cx="762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Совершает ли работу сила тяжести при свободном падении тела?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CBF940-967F-4B7C-8747-D01C2EA2DBBE}"/>
              </a:ext>
            </a:extLst>
          </p:cNvPr>
          <p:cNvSpPr txBox="1"/>
          <p:nvPr/>
        </p:nvSpPr>
        <p:spPr>
          <a:xfrm>
            <a:off x="683581" y="1215963"/>
            <a:ext cx="7439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Шар катится по горизонтальной поверхности. Совершает ли при этом работу сила тяжести?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8ADCF-EBA5-48D0-B251-349180F4AA13}"/>
              </a:ext>
            </a:extLst>
          </p:cNvPr>
          <p:cNvSpPr txBox="1"/>
          <p:nvPr/>
        </p:nvSpPr>
        <p:spPr>
          <a:xfrm>
            <a:off x="683581" y="2206467"/>
            <a:ext cx="7528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Груз протянули по полу 3 метра, прикладывая горизонтальную силу 100Н. Механическая  работа оказалась равной?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E61C9-307A-4F8E-9352-8CA81C0ABFF5}"/>
              </a:ext>
            </a:extLst>
          </p:cNvPr>
          <p:cNvSpPr txBox="1"/>
          <p:nvPr/>
        </p:nvSpPr>
        <p:spPr>
          <a:xfrm>
            <a:off x="798987" y="3358872"/>
            <a:ext cx="7625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Кирпич массой 2 кг падает с высоты 10 метров. Кто совершил работу и какую?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3B814D-F90B-487B-97F2-FF3A4AFBE39A}"/>
              </a:ext>
            </a:extLst>
          </p:cNvPr>
          <p:cNvSpPr txBox="1"/>
          <p:nvPr/>
        </p:nvSpPr>
        <p:spPr>
          <a:xfrm>
            <a:off x="798988" y="4760508"/>
            <a:ext cx="7510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Кирпич массой 2 кг подняли на высоту 10 метров. Чему равна работа силы тяжести?</a:t>
            </a:r>
          </a:p>
        </p:txBody>
      </p:sp>
    </p:spTree>
    <p:extLst>
      <p:ext uri="{BB962C8B-B14F-4D97-AF65-F5344CB8AC3E}">
        <p14:creationId xmlns:p14="http://schemas.microsoft.com/office/powerpoint/2010/main" val="30835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DE4F93-118A-40E2-8181-3E4F72DE4666}"/>
              </a:ext>
            </a:extLst>
          </p:cNvPr>
          <p:cNvSpPr txBox="1"/>
          <p:nvPr/>
        </p:nvSpPr>
        <p:spPr>
          <a:xfrm>
            <a:off x="10076157" y="2734323"/>
            <a:ext cx="15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 САМ!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4E133C-2722-4FC0-82D9-36A954786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762" y="275207"/>
            <a:ext cx="2041865" cy="2144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368DF7-0B6C-4BF9-9CC2-5731108687D1}"/>
              </a:ext>
            </a:extLst>
          </p:cNvPr>
          <p:cNvSpPr txBox="1"/>
          <p:nvPr/>
        </p:nvSpPr>
        <p:spPr>
          <a:xfrm>
            <a:off x="683581" y="502458"/>
            <a:ext cx="762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Совершает ли работу сила тяжести при свободном падении тела?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CBF940-967F-4B7C-8747-D01C2EA2DBBE}"/>
              </a:ext>
            </a:extLst>
          </p:cNvPr>
          <p:cNvSpPr txBox="1"/>
          <p:nvPr/>
        </p:nvSpPr>
        <p:spPr>
          <a:xfrm>
            <a:off x="683581" y="1215963"/>
            <a:ext cx="7439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Шар катится по горизонтальной поверхности. Совершает ли при этом работу сила тяжести?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8ADCF-EBA5-48D0-B251-349180F4AA13}"/>
              </a:ext>
            </a:extLst>
          </p:cNvPr>
          <p:cNvSpPr txBox="1"/>
          <p:nvPr/>
        </p:nvSpPr>
        <p:spPr>
          <a:xfrm>
            <a:off x="683581" y="2206467"/>
            <a:ext cx="7528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Груз протянули по полу 3 метра, прикладывая горизонтальную силу 100Н. Механическая  работа оказалась равной?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E61C9-307A-4F8E-9352-8CA81C0ABFF5}"/>
              </a:ext>
            </a:extLst>
          </p:cNvPr>
          <p:cNvSpPr txBox="1"/>
          <p:nvPr/>
        </p:nvSpPr>
        <p:spPr>
          <a:xfrm>
            <a:off x="798987" y="3358872"/>
            <a:ext cx="7625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Кирпич массой 2 кг падает с высоты 10 метров. Кто совершил работу и какую?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3B814D-F90B-487B-97F2-FF3A4AFBE39A}"/>
              </a:ext>
            </a:extLst>
          </p:cNvPr>
          <p:cNvSpPr txBox="1"/>
          <p:nvPr/>
        </p:nvSpPr>
        <p:spPr>
          <a:xfrm>
            <a:off x="798988" y="4760508"/>
            <a:ext cx="7510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Кирпич массой 2 кг подняли на высоту 10 метров. Чему равна работа силы тяжести?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6426BE-D1D5-4ED8-84B1-9A0EEBBE61DC}"/>
              </a:ext>
            </a:extLst>
          </p:cNvPr>
          <p:cNvSpPr txBox="1"/>
          <p:nvPr/>
        </p:nvSpPr>
        <p:spPr>
          <a:xfrm>
            <a:off x="8371645" y="517847"/>
            <a:ext cx="101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57D0D9-70BA-46A1-B157-45638EB548CF}"/>
              </a:ext>
            </a:extLst>
          </p:cNvPr>
          <p:cNvSpPr txBox="1"/>
          <p:nvPr/>
        </p:nvSpPr>
        <p:spPr>
          <a:xfrm>
            <a:off x="8371645" y="1331698"/>
            <a:ext cx="101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72F3C8-FF43-4BA8-B9FA-2C9FE38DD816}"/>
              </a:ext>
            </a:extLst>
          </p:cNvPr>
          <p:cNvSpPr txBox="1"/>
          <p:nvPr/>
        </p:nvSpPr>
        <p:spPr>
          <a:xfrm>
            <a:off x="8309499" y="2295790"/>
            <a:ext cx="101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300 Дж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EE47BB-1659-4AEF-8326-18AF5C79F29D}"/>
              </a:ext>
            </a:extLst>
          </p:cNvPr>
          <p:cNvSpPr txBox="1"/>
          <p:nvPr/>
        </p:nvSpPr>
        <p:spPr>
          <a:xfrm>
            <a:off x="8371645" y="3336428"/>
            <a:ext cx="1012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Сила тяжести</a:t>
            </a:r>
          </a:p>
          <a:p>
            <a:r>
              <a:rPr lang="ru-RU" dirty="0"/>
              <a:t>200 Дж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5770E6-CA95-4CF4-AE12-0B6C10320D62}"/>
              </a:ext>
            </a:extLst>
          </p:cNvPr>
          <p:cNvSpPr txBox="1"/>
          <p:nvPr/>
        </p:nvSpPr>
        <p:spPr>
          <a:xfrm>
            <a:off x="8460415" y="4745119"/>
            <a:ext cx="101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-200 Дж</a:t>
            </a:r>
          </a:p>
        </p:txBody>
      </p:sp>
    </p:spTree>
    <p:extLst>
      <p:ext uri="{BB962C8B-B14F-4D97-AF65-F5344CB8AC3E}">
        <p14:creationId xmlns:p14="http://schemas.microsoft.com/office/powerpoint/2010/main" val="646466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251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6</cp:revision>
  <dcterms:created xsi:type="dcterms:W3CDTF">2023-03-30T08:02:25Z</dcterms:created>
  <dcterms:modified xsi:type="dcterms:W3CDTF">2023-11-28T08:46:03Z</dcterms:modified>
</cp:coreProperties>
</file>