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0"/>
  </p:handoutMasterIdLst>
  <p:sldIdLst>
    <p:sldId id="284" r:id="rId2"/>
    <p:sldId id="267" r:id="rId3"/>
    <p:sldId id="259" r:id="rId4"/>
    <p:sldId id="275" r:id="rId5"/>
    <p:sldId id="280" r:id="rId6"/>
    <p:sldId id="282" r:id="rId7"/>
    <p:sldId id="281" r:id="rId8"/>
    <p:sldId id="28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4643" autoAdjust="0"/>
  </p:normalViewPr>
  <p:slideViewPr>
    <p:cSldViewPr>
      <p:cViewPr varScale="1">
        <p:scale>
          <a:sx n="80" d="100"/>
          <a:sy n="80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FF1E9-B2AE-4882-96AC-EF6E3736BC91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F613B-8F60-4EFF-8360-A32D861B69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Лев Николаевич Толстой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88432"/>
          </a:xfrm>
        </p:spPr>
        <p:txBody>
          <a:bodyPr/>
          <a:lstStyle/>
          <a:p>
            <a:pPr algn="ctr">
              <a:buNone/>
            </a:pPr>
            <a:r>
              <a:rPr lang="ru-RU" sz="6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Отрывок из повести «Детство»</a:t>
            </a:r>
          </a:p>
          <a:p>
            <a:pPr algn="ctr">
              <a:buNone/>
            </a:pPr>
            <a:endParaRPr lang="ru-RU" sz="6000" i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Литературное чтение 4 класс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slide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8518034" cy="63885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005-005-Tolstoj-Detstvo-4-k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8660910" cy="64956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836712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Л.Н. Толстой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Детство. Отрочество. Юность.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9168"/>
          </a:xfrm>
        </p:spPr>
        <p:txBody>
          <a:bodyPr>
            <a:normAutofit fontScale="77500" lnSpcReduction="20000"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Трилогия - три произведения одного автора , объединённые одним  замыслом (С.И.Ожегов).</a:t>
            </a:r>
          </a:p>
          <a:p>
            <a:pPr>
              <a:buNone/>
            </a:pPr>
            <a:endParaRPr lang="ru-RU" sz="4400" dirty="0" smtClean="0"/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Детство с рождения до 11 лет</a:t>
            </a: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Отрочество с 11 до 15 лет</a:t>
            </a: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Юность с 15 до 21 года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476672"/>
          <a:ext cx="8784976" cy="612068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068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latin typeface="Times New Roman"/>
                          <a:ea typeface="Times New Roman"/>
                        </a:rPr>
                        <a:t>- Почему </a:t>
                      </a:r>
                      <a:r>
                        <a:rPr lang="ru-RU" sz="4400" b="1" i="1" dirty="0">
                          <a:latin typeface="Times New Roman"/>
                          <a:ea typeface="Times New Roman"/>
                        </a:rPr>
                        <a:t>в 23 года </a:t>
                      </a:r>
                      <a:r>
                        <a:rPr lang="ru-RU" sz="4400" b="1" i="1" dirty="0" smtClean="0">
                          <a:latin typeface="Times New Roman"/>
                          <a:ea typeface="Times New Roman"/>
                        </a:rPr>
                        <a:t>Л.Н.Толстой решил </a:t>
                      </a:r>
                      <a:r>
                        <a:rPr lang="ru-RU" sz="4400" b="1" i="1" dirty="0">
                          <a:latin typeface="Times New Roman"/>
                          <a:ea typeface="Times New Roman"/>
                        </a:rPr>
                        <a:t>написать о детстве?</a:t>
                      </a:r>
                      <a:endParaRPr lang="ru-RU" sz="4400" dirty="0">
                        <a:latin typeface="Arial"/>
                        <a:ea typeface="Times New Roman"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latin typeface="Times New Roman"/>
                          <a:ea typeface="Times New Roman"/>
                        </a:rPr>
                        <a:t>- Каким </a:t>
                      </a:r>
                      <a:r>
                        <a:rPr lang="ru-RU" sz="4400" b="1" i="1" dirty="0">
                          <a:latin typeface="Times New Roman"/>
                          <a:ea typeface="Times New Roman"/>
                        </a:rPr>
                        <a:t>было детство писателя? </a:t>
                      </a:r>
                      <a:endParaRPr lang="ru-RU" sz="4400" dirty="0">
                        <a:latin typeface="Arial"/>
                        <a:ea typeface="Times New Roman"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latin typeface="Times New Roman"/>
                          <a:ea typeface="Times New Roman"/>
                        </a:rPr>
                        <a:t>- Какая </a:t>
                      </a:r>
                      <a:r>
                        <a:rPr lang="ru-RU" sz="4400" b="1" i="1" dirty="0">
                          <a:latin typeface="Times New Roman"/>
                          <a:ea typeface="Times New Roman"/>
                        </a:rPr>
                        <a:t>роль матери в </a:t>
                      </a:r>
                      <a:r>
                        <a:rPr lang="ru-RU" sz="4400" b="1" i="1" dirty="0" smtClean="0">
                          <a:latin typeface="Times New Roman"/>
                          <a:ea typeface="Times New Roman"/>
                        </a:rPr>
                        <a:t>формировании </a:t>
                      </a:r>
                      <a:r>
                        <a:rPr lang="ru-RU" sz="4400" b="1" i="1" dirty="0">
                          <a:latin typeface="Times New Roman"/>
                          <a:ea typeface="Times New Roman"/>
                        </a:rPr>
                        <a:t>личности писателя? </a:t>
                      </a:r>
                      <a:endParaRPr lang="ru-RU" sz="4400" dirty="0">
                        <a:latin typeface="Arial"/>
                        <a:ea typeface="Times New Roman"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latin typeface="Times New Roman"/>
                          <a:ea typeface="Times New Roman"/>
                        </a:rPr>
                        <a:t>- Какова </a:t>
                      </a:r>
                      <a:r>
                        <a:rPr lang="ru-RU" sz="4400" b="1" i="1" dirty="0">
                          <a:latin typeface="Times New Roman"/>
                          <a:ea typeface="Times New Roman"/>
                        </a:rPr>
                        <a:t>роль детства в жизни человека?  </a:t>
                      </a:r>
                      <a:endParaRPr lang="ru-RU" sz="4400" dirty="0">
                        <a:latin typeface="Arial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707129"/>
            <a:ext cx="8640960" cy="47089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- О чём этот рассказ?</a:t>
            </a:r>
            <a:endParaRPr kumimoji="0" lang="ru-RU" sz="60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- Назовите</a:t>
            </a:r>
            <a:r>
              <a:rPr kumimoji="0" lang="ru-RU" sz="6000" b="0" i="0" u="none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героев        рассказа.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6000" b="0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С какой целью написан рассказ?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8092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accent1"/>
                </a:solidFill>
              </a:rPr>
              <a:t>Воспоминания освежают, возвышают душу и служат для меня источником лучших наслаждений.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3"/>
                </a:solidFill>
              </a:rPr>
              <a:t>Детство</a:t>
            </a:r>
          </a:p>
          <a:p>
            <a:pPr>
              <a:buNone/>
            </a:pP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</a:rPr>
              <a:t>1. Самое счастливое время!</a:t>
            </a:r>
          </a:p>
          <a:p>
            <a:pPr>
              <a:buNone/>
            </a:pP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</a:rPr>
              <a:t>2. Тебя окружает искренняя любовь и забота самых близких и родных людей!</a:t>
            </a:r>
          </a:p>
          <a:p>
            <a:pPr>
              <a:buNone/>
            </a:pP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</a:rPr>
              <a:t>3. В детстве формируется характер человека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528" y="681445"/>
            <a:ext cx="8496944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Материнская любовь помогает ребенку сформировать нравственные ценности (</a:t>
            </a:r>
            <a:r>
              <a:rPr lang="ru-RU" sz="4000" dirty="0" smtClean="0"/>
              <a:t>честность, верность, уважение к старшим, патриотизм, трудолюбие</a:t>
            </a:r>
            <a:r>
              <a:rPr lang="ru-RU" sz="4800" dirty="0" smtClean="0"/>
              <a:t>) 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развить в себе положительные качества характера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113</TotalTime>
  <Words>136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Times New Roman</vt:lpstr>
      <vt:lpstr>Wingdings 2</vt:lpstr>
      <vt:lpstr>Поток</vt:lpstr>
      <vt:lpstr>Лев Николаевич Толстой</vt:lpstr>
      <vt:lpstr>Презентация PowerPoint</vt:lpstr>
      <vt:lpstr>Презентация PowerPoint</vt:lpstr>
      <vt:lpstr>   Л.Н. Толстой  Детство. Отрочество. Юность.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</dc:title>
  <dc:creator>Ирина</dc:creator>
  <cp:lastModifiedBy>Teacher</cp:lastModifiedBy>
  <cp:revision>19</cp:revision>
  <dcterms:created xsi:type="dcterms:W3CDTF">2016-10-20T05:43:21Z</dcterms:created>
  <dcterms:modified xsi:type="dcterms:W3CDTF">2023-10-17T06:31:02Z</dcterms:modified>
</cp:coreProperties>
</file>