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64" r:id="rId6"/>
    <p:sldId id="260" r:id="rId7"/>
    <p:sldId id="265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7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59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2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8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1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51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83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0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1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39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65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ACBDC-4D01-4DB2-AA8E-5A81BEFC8D68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22011-A1D5-48FE-BE6F-1F594B1A95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3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microsoft.com/office/2007/relationships/hdphoto" Target="../media/hdphoto3.wdp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4.gif"/><Relationship Id="rId25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8.jpeg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12.png"/><Relationship Id="rId5" Type="http://schemas.microsoft.com/office/2007/relationships/media" Target="../media/media5.mp3"/><Relationship Id="rId15" Type="http://schemas.openxmlformats.org/officeDocument/2006/relationships/slideLayout" Target="../slideLayouts/slideLayout7.xml"/><Relationship Id="rId23" Type="http://schemas.microsoft.com/office/2007/relationships/hdphoto" Target="../media/hdphoto4.wdp"/><Relationship Id="rId28" Type="http://schemas.openxmlformats.org/officeDocument/2006/relationships/image" Target="../media/image2.png"/><Relationship Id="rId10" Type="http://schemas.openxmlformats.org/officeDocument/2006/relationships/audio" Target="../media/media7.mp3"/><Relationship Id="rId19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10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1920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2425146" y="1444458"/>
            <a:ext cx="8607287" cy="226698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44349" y="1381828"/>
            <a:ext cx="976888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6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Поздняя осень.</a:t>
            </a:r>
          </a:p>
          <a:p>
            <a:pPr algn="ctr"/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][</a:t>
            </a:r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‘]</a:t>
            </a:r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буква «Н».</a:t>
            </a:r>
            <a:endParaRPr lang="ru-RU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88355" y="4352809"/>
            <a:ext cx="32046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Выполнила: </a:t>
            </a:r>
          </a:p>
          <a:p>
            <a:pPr algn="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Тарусова Я.В.</a:t>
            </a:r>
          </a:p>
          <a:p>
            <a:pPr algn="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ГБДОУ детский сад №27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8509" y="6083814"/>
            <a:ext cx="407504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Пушкин, 2023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6038" y="1769204"/>
            <a:ext cx="4064547" cy="50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05" y="2184800"/>
            <a:ext cx="5547389" cy="248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30" y="2731580"/>
            <a:ext cx="2344857" cy="16695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12" y="2731580"/>
            <a:ext cx="2344857" cy="1669538"/>
          </a:xfrm>
          <a:prstGeom prst="rect">
            <a:avLst/>
          </a:prstGeom>
        </p:spPr>
      </p:pic>
      <p:pic>
        <p:nvPicPr>
          <p:cNvPr id="11" name="слайд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946" y="5990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2.08333E-6 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534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5 L -0.28867 0.18958 L -0.19323 0.0037 L -0.05911 -0.00046 L -0.03177 0.01181 L 0.22734 0.06435 L 0.2569 0.06019 L 0.325 -0.08935 C 0.31667 -0.09745 0.30859 -0.10625 0.3 -0.11343 C 0.29414 -0.11852 0.28802 -0.12199 0.2819 -0.12569 C 0.27891 -0.12731 0.27279 -0.12963 0.27279 -0.1294 L 0.07734 -0.18634 C 0.04466 -0.1912 0.05911 -0.19028 0.03411 -0.19028 L -0.22044 -0.19028 C -0.22721 -0.19167 -0.23411 -0.19259 -0.24089 -0.19444 C -0.24479 -0.19537 -0.25221 -0.19838 -0.25221 -0.19815 L -0.39544 -0.24282 C -0.40312 -0.26042 -0.41159 -0.27477 -0.41589 -0.29537 C -0.41706 -0.30046 -0.41771 -0.30602 -0.41823 -0.31157 C -0.41849 -0.31412 -0.41823 -0.3169 -0.41823 -0.31944 L -0.22956 -0.47315 C -0.19427 -0.47731 -0.20156 -0.47963 -0.17044 -0.47315 C -0.16589 -0.47222 -0.15677 -0.46921 -0.15677 -0.46898 L 0.1 -0.44051 L 0.12279 -0.44491 C 0.13411 -0.44699 0.14544 -0.45093 0.1569 -0.45278 C 0.16133 -0.4537 0.16589 -0.45278 0.17044 -0.45278 L 0.49102 -0.52153 L 0.49102 -0.5213 " pathEditMode="relative" rAng="0" ptsTypes="AAAAAAAAAAAAAAAAAAAAAAAAAAAAA">
                                      <p:cBhvr>
                                        <p:cTn id="30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3858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0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2" name="2 слай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91" y="6123710"/>
            <a:ext cx="491836" cy="491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54" y="-526474"/>
            <a:ext cx="3665913" cy="36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5833E-6 1.11111E-6 L -0.06081 0.07199 L -0.20066 0.06481 C -0.22761 0.07338 -0.2155 0.07199 -0.23725 0.07199 L -0.29805 0.12963 C -0.30691 0.16157 -0.30183 0.15092 -0.31016 0.16574 L -0.37709 0.27014 L -0.3629 0.33495 L -0.37709 0.36389 L -0.43777 0.45046 L -0.41146 0.52616 " pathEditMode="relative" ptsTypes="AAAAAA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0850">
            <a:off x="-2234203" y="-2570049"/>
            <a:ext cx="4923164" cy="2208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7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33" y="5122929"/>
            <a:ext cx="1575767" cy="1819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164" y="4359722"/>
            <a:ext cx="6911449" cy="34881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0551" y="3880675"/>
            <a:ext cx="6911449" cy="348814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188" b="89969" l="0" r="30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" y="-934277"/>
            <a:ext cx="12189611" cy="788315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374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611" cy="6858000"/>
          </a:xfrm>
          <a:prstGeom prst="rect">
            <a:avLst/>
          </a:prstGeom>
        </p:spPr>
      </p:pic>
      <p:pic>
        <p:nvPicPr>
          <p:cNvPr id="7" name="падени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27379" y="6139374"/>
            <a:ext cx="609600" cy="6096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" y="0"/>
            <a:ext cx="12189611" cy="6858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929" y="4422938"/>
            <a:ext cx="6911449" cy="348814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925" b="100000" l="0" r="1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" y="63216"/>
            <a:ext cx="12189611" cy="6858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65" y="3756156"/>
            <a:ext cx="2367790" cy="2733546"/>
          </a:xfrm>
          <a:prstGeom prst="rect">
            <a:avLst/>
          </a:prstGeom>
        </p:spPr>
      </p:pic>
      <p:pic>
        <p:nvPicPr>
          <p:cNvPr id="29" name="почему так темно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45165" y="241852"/>
            <a:ext cx="609600" cy="609600"/>
          </a:xfrm>
          <a:prstGeom prst="rect">
            <a:avLst/>
          </a:prstGeom>
        </p:spPr>
      </p:pic>
      <p:pic>
        <p:nvPicPr>
          <p:cNvPr id="31" name="где листья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1791" y="2199884"/>
            <a:ext cx="609600" cy="609600"/>
          </a:xfrm>
          <a:prstGeom prst="rect">
            <a:avLst/>
          </a:prstGeom>
        </p:spPr>
      </p:pic>
      <p:pic>
        <p:nvPicPr>
          <p:cNvPr id="32" name="животные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1791" y="2945265"/>
            <a:ext cx="609600" cy="609600"/>
          </a:xfrm>
          <a:prstGeom prst="rect">
            <a:avLst/>
          </a:prstGeom>
        </p:spPr>
      </p:pic>
      <p:pic>
        <p:nvPicPr>
          <p:cNvPr id="33" name="птицы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1791" y="3660649"/>
            <a:ext cx="609600" cy="609600"/>
          </a:xfrm>
          <a:prstGeom prst="rect">
            <a:avLst/>
          </a:prstGeom>
        </p:spPr>
      </p:pic>
      <p:pic>
        <p:nvPicPr>
          <p:cNvPr id="2" name="voxworker-voice-file (4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1791" y="914668"/>
            <a:ext cx="609600" cy="609600"/>
          </a:xfrm>
          <a:prstGeom prst="rect">
            <a:avLst/>
          </a:prstGeom>
        </p:spPr>
      </p:pic>
      <p:pic>
        <p:nvPicPr>
          <p:cNvPr id="4" name="voxworker-voice-file (5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1791" y="1530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1016 0.19468 L 0.04049 0.33496 C 0.04727 0.34097 0.05404 0.34653 0.06068 0.35301 C 0.06289 0.3551 0.06445 0.3588 0.06667 0.36019 C 0.0707 0.3625 0.07487 0.36273 0.07878 0.36389 L 0.08906 0.37107 L 0.21055 0.37431 C 0.2362 0.36459 0.22279 0.36736 0.2513 0.36736 L 0.3849 0.33866 C 0.41458 0.33033 0.40234 0.33148 0.42148 0.33148 L 0.54701 0.29537 C 0.57891 0.3 0.56328 0.29885 0.59375 0.29885 L 0.73763 0.2882 C 0.74362 0.29051 0.74987 0.2926 0.75599 0.29537 C 0.76016 0.29722 0.76576 0.30232 0.77005 0.30255 C 0.7862 0.30371 0.8026 0.30255 0.81875 0.30255 L 0.87344 0.33496 L 0.77422 0.45741 L 0.56536 0.47547 C 0.55872 0.47662 0.55195 0.47847 0.54505 0.47917 C 0.52422 0.48102 0.48229 0.48264 0.48229 0.48287 L 0.40716 0.54398 L 0.39518 0.56922 L 0.39518 0.6088 C 0.40365 0.61991 0.41198 0.63264 0.42148 0.64121 C 0.42331 0.64306 0.42565 0.64352 0.42747 0.64491 C 0.43086 0.64722 0.43411 0.65 0.43776 0.65209 C 0.44036 0.65371 0.4457 0.65579 0.4457 0.65602 L 0.48828 0.70602 L 0.50443 0.7206 L 0.63034 0.85394 L 0.70924 1.00162 L 0.7112 1.08797 " pathEditMode="relative" rAng="0" ptsTypes="AAAAAAAAAAAAAAAAAAAAAAAAAAAAAAAA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64" y="5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48282 -0.10278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41" y="-5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6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0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6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3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73958" y="4339988"/>
            <a:ext cx="859809" cy="8734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00421" y="3766819"/>
            <a:ext cx="2353967" cy="1637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30224" y="3766819"/>
            <a:ext cx="2353967" cy="1637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30206" y="3780466"/>
            <a:ext cx="2353967" cy="1637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9" b="100000" l="0" r="896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162" y="478971"/>
            <a:ext cx="1849221" cy="244883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6" b="89844" l="1903" r="98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378" y="1259115"/>
            <a:ext cx="2176005" cy="11777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99" y="589847"/>
            <a:ext cx="2254650" cy="233340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6" b="89844" l="1903" r="98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378" y="1274752"/>
            <a:ext cx="2176005" cy="11777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86" y="473839"/>
            <a:ext cx="2888171" cy="2565418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6" b="89844" l="1903" r="98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378" y="1281090"/>
            <a:ext cx="2176005" cy="1177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59"/>
          <a:stretch/>
        </p:blipFill>
        <p:spPr>
          <a:xfrm>
            <a:off x="47495" y="3226540"/>
            <a:ext cx="11525473" cy="32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16901 0.4013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7748 0.392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32162 0.3960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81743" y="489857"/>
            <a:ext cx="10352314" cy="60415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4373217" y="1013791"/>
            <a:ext cx="39757" cy="4929809"/>
          </a:xfrm>
          <a:prstGeom prst="line">
            <a:avLst/>
          </a:prstGeom>
          <a:ln w="165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393095" y="3428999"/>
            <a:ext cx="2842592" cy="0"/>
          </a:xfrm>
          <a:prstGeom prst="line">
            <a:avLst/>
          </a:prstGeom>
          <a:ln w="165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7255565" y="1013791"/>
            <a:ext cx="39757" cy="4929809"/>
          </a:xfrm>
          <a:prstGeom prst="line">
            <a:avLst/>
          </a:prstGeom>
          <a:ln w="165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3935896" y="1570383"/>
            <a:ext cx="39756" cy="2961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768298" y="3051313"/>
            <a:ext cx="21514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7591366" y="1570383"/>
            <a:ext cx="39756" cy="29618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555" y="3051313"/>
            <a:ext cx="3014467" cy="3480116"/>
          </a:xfrm>
          <a:prstGeom prst="rect">
            <a:avLst/>
          </a:prstGeom>
        </p:spPr>
      </p:pic>
      <p:pic>
        <p:nvPicPr>
          <p:cNvPr id="37" name="писа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921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61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" y="0"/>
            <a:ext cx="1218961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6" y="3206418"/>
            <a:ext cx="2764478" cy="37410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61087" y="3568641"/>
            <a:ext cx="6911449" cy="3488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7" y="925759"/>
            <a:ext cx="5406887" cy="6131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64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59045"/>
            <a:ext cx="4093550" cy="194859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64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2845" y="1083416"/>
            <a:ext cx="4093550" cy="19485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64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668" y="1083416"/>
            <a:ext cx="4093550" cy="194859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75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61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" y="0"/>
            <a:ext cx="1218961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6" y="3206418"/>
            <a:ext cx="2764478" cy="37410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48" y="3676432"/>
            <a:ext cx="5547389" cy="248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272" y="981815"/>
            <a:ext cx="1157906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900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Молодцы!</a:t>
            </a:r>
            <a:endParaRPr lang="ru-RU" sz="199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4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3906 -0.13912 L 0.10104 -0.22315 L 0.1793 -0.24931 L 0.19727 -0.25209 L 0.28698 -0.24352 L 0.34232 -0.20579 L 0.35547 -0.15648 L 0.35378 -0.05232 " pathEditMode="relative" ptsTypes="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023 L -0.18424 -0.04907 L -0.21523 -0.04907 L -0.38489 -0.11875 C -0.38164 -0.12731 -0.37877 -0.1368 -0.37513 -0.1449 C -0.37382 -0.14745 -0.37122 -0.14768 -0.37018 -0.15069 C -0.36888 -0.15393 -0.36966 -0.15879 -0.36849 -0.16227 C -0.36849 -0.16227 -0.36132 -0.175 -0.36041 -0.17662 L -0.08489 -0.27523 L -0.06367 -0.27801 L 0.25105 -0.2956 C 0.25157 -0.30416 0.25274 -0.31273 0.25274 -0.32153 C 0.25274 -0.32847 0.25105 -0.3419 0.25105 -0.3419 L 0.03581 -0.56504 C 0.01953 -0.56597 0.00313 -0.5662 -0.01315 -0.56782 C -0.01536 -0.56828 -0.01744 -0.57014 -0.01966 -0.57083 C -0.02617 -0.57291 -0.03268 -0.57477 -0.03919 -0.57662 L -0.04895 -0.57963 L -0.38164 -0.66944 L -0.49244 -0.69537 L -0.56575 -0.83727 L -0.58034 -0.85764 L -0.62773 -0.9243 " pathEditMode="relative" ptsTypes="AAAAAAAAAAAAAAAAAAA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31</Words>
  <Application>Microsoft Office PowerPoint</Application>
  <PresentationFormat>Широкоэкранный</PresentationFormat>
  <Paragraphs>7</Paragraphs>
  <Slides>8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2023-11-11T15:50:52Z</dcterms:created>
  <dcterms:modified xsi:type="dcterms:W3CDTF">2023-11-20T09:44:27Z</dcterms:modified>
</cp:coreProperties>
</file>