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9" r:id="rId10"/>
    <p:sldId id="265" r:id="rId11"/>
    <p:sldId id="270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23B71F-F73B-415D-85C0-48CB3F4C3DF3}" type="datetimeFigureOut">
              <a:rPr lang="ru-RU" smtClean="0"/>
              <a:t>01.03.2023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7A9F5E-716B-433E-937C-920FBE94C54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b="1" i="1" dirty="0"/>
              <a:t>Автор работы:                                                                                       </a:t>
            </a:r>
            <a:r>
              <a:rPr lang="ru-RU" b="1" i="1" dirty="0" err="1" smtClean="0"/>
              <a:t>Жеребная</a:t>
            </a:r>
            <a:r>
              <a:rPr lang="ru-RU" b="1" i="1" dirty="0" smtClean="0"/>
              <a:t> Ольга Григорьевна                                                                           </a:t>
            </a:r>
            <a:r>
              <a:rPr lang="ru-RU" b="1" i="1" dirty="0"/>
              <a:t>учитель </a:t>
            </a:r>
            <a:r>
              <a:rPr lang="ru-RU" b="1" i="1" dirty="0" smtClean="0"/>
              <a:t>начальных классов.</a:t>
            </a:r>
            <a:endParaRPr lang="ru-RU" b="1" i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332656"/>
            <a:ext cx="10297144" cy="4176464"/>
          </a:xfrm>
        </p:spPr>
        <p:txBody>
          <a:bodyPr/>
          <a:lstStyle/>
          <a:p>
            <a:pPr marL="18288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Конкурс </a:t>
            </a:r>
            <a:r>
              <a:rPr lang="ru-RU" sz="3200" u="sng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«Мой мастер-класс» или </a:t>
            </a: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u="sng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Пример для подражания</a:t>
            </a: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»</a:t>
            </a:r>
            <a:b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Мастер-класса </a:t>
            </a:r>
            <a:r>
              <a:rPr lang="ru-RU" sz="4400" u="sng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на </a:t>
            </a:r>
            <a:r>
              <a:rPr lang="ru-RU" sz="4400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тему: </a:t>
            </a:r>
            <a:r>
              <a:rPr lang="ru-RU" sz="4400" u="sng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u="sng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Изготовление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игрушки           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«Кошка» из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поролоновой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губки</a:t>
            </a:r>
            <a:b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</a:t>
            </a:r>
            <a:r>
              <a:rPr lang="ru-RU" sz="12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        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9036496" cy="1143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6.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 помощью клеевого пистолета приклеиваем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мордочку и глазки.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5" y="404664"/>
            <a:ext cx="3410625" cy="4042732"/>
          </a:xfrm>
        </p:spPr>
      </p:pic>
    </p:spTree>
    <p:extLst>
      <p:ext uri="{BB962C8B-B14F-4D97-AF65-F5344CB8AC3E}">
        <p14:creationId xmlns:p14="http://schemas.microsoft.com/office/powerpoint/2010/main" val="42413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99" y="5623749"/>
            <a:ext cx="7099191" cy="8640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Наш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котенок готов!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7" y="3573016"/>
            <a:ext cx="3481669" cy="2914829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9" y="476672"/>
            <a:ext cx="3573741" cy="357931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5" y="536102"/>
            <a:ext cx="4653165" cy="46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784976" cy="3312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/>
              <a:t>Спасибо за внимание! </a:t>
            </a:r>
          </a:p>
          <a:p>
            <a:pPr marL="45720" indent="0" algn="ctr">
              <a:buNone/>
            </a:pPr>
            <a:r>
              <a:rPr lang="ru-RU" sz="4400" b="1" dirty="0" smtClean="0"/>
              <a:t>Желаю творческих успехов!</a:t>
            </a:r>
            <a:endParaRPr lang="ru-RU" sz="4400" b="1" dirty="0"/>
          </a:p>
        </p:txBody>
      </p:sp>
      <p:pic>
        <p:nvPicPr>
          <p:cNvPr id="1028" name="Picture 4" descr="C:\Users\User\Downloads\с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249488"/>
            <a:ext cx="459682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4065632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Интернет </a:t>
            </a:r>
            <a:r>
              <a:rPr lang="ru-RU" u="sng" dirty="0" smtClean="0">
                <a:solidFill>
                  <a:schemeClr val="tx1"/>
                </a:solidFill>
              </a:rPr>
              <a:t>-</a:t>
            </a:r>
            <a:r>
              <a:rPr lang="ru-RU" b="1" u="sng" dirty="0" smtClean="0">
                <a:solidFill>
                  <a:schemeClr val="tx1"/>
                </a:solidFill>
              </a:rPr>
              <a:t> ресурсы :</a:t>
            </a:r>
            <a:endParaRPr lang="ru-RU" b="1" u="sng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1.http</a:t>
            </a:r>
            <a:r>
              <a:rPr lang="ru-RU" b="1" dirty="0">
                <a:solidFill>
                  <a:schemeClr val="tx1"/>
                </a:solidFill>
              </a:rPr>
              <a:t>://21vu.ru/mk/35684-ptichki-iz-nitok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2.https</a:t>
            </a:r>
            <a:r>
              <a:rPr lang="ru-RU" b="1" dirty="0">
                <a:solidFill>
                  <a:schemeClr val="tx1"/>
                </a:solidFill>
              </a:rPr>
              <a:t>://</a:t>
            </a:r>
            <a:r>
              <a:rPr lang="ru-RU" b="1" dirty="0" smtClean="0">
                <a:solidFill>
                  <a:schemeClr val="tx1"/>
                </a:solidFill>
              </a:rPr>
              <a:t>infourok.ru/masterklass-ptichka-iz-pryazhi-2168009.html</a:t>
            </a:r>
            <a:endParaRPr lang="ru-RU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3.https</a:t>
            </a:r>
            <a:r>
              <a:rPr lang="ru-RU" b="1" dirty="0">
                <a:solidFill>
                  <a:schemeClr val="tx1"/>
                </a:solidFill>
              </a:rPr>
              <a:t>://sam.mirtesen.ru/blog/43882656685/Ptitsyi-iz-nitok-na-radost-detvore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4.https</a:t>
            </a:r>
            <a:r>
              <a:rPr lang="ru-RU" b="1" dirty="0">
                <a:solidFill>
                  <a:schemeClr val="tx1"/>
                </a:solidFill>
              </a:rPr>
              <a:t>://podelunchik.ru/podelki-iz-nitok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280920" cy="5832648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ru-RU" sz="6000" b="1" u="sng" dirty="0">
                <a:solidFill>
                  <a:schemeClr val="tx1"/>
                </a:solidFill>
              </a:rPr>
              <a:t>Цель:  </a:t>
            </a:r>
            <a:r>
              <a:rPr lang="ru-RU" sz="5000" b="1" dirty="0">
                <a:solidFill>
                  <a:schemeClr val="tx1"/>
                </a:solidFill>
              </a:rPr>
              <a:t>Ознакомление с процессом </a:t>
            </a:r>
            <a:r>
              <a:rPr lang="ru-RU" sz="5000" b="1" dirty="0" smtClean="0">
                <a:solidFill>
                  <a:schemeClr val="tx1"/>
                </a:solidFill>
              </a:rPr>
              <a:t>изготовления игрушки из поролоновой губки, </a:t>
            </a:r>
            <a:r>
              <a:rPr lang="ru-RU" sz="5000" b="1" dirty="0">
                <a:solidFill>
                  <a:schemeClr val="tx1"/>
                </a:solidFill>
              </a:rPr>
              <a:t>развитие творческих способностей, художественно – эстетическое развитие личности. </a:t>
            </a:r>
          </a:p>
          <a:p>
            <a:pPr marL="45720" indent="0">
              <a:buNone/>
            </a:pPr>
            <a:r>
              <a:rPr lang="ru-RU" sz="5000" b="1" dirty="0">
                <a:solidFill>
                  <a:schemeClr val="tx1"/>
                </a:solidFill>
              </a:rPr>
              <a:t>Повышение профессионального мастерства педагогов, передача личного профессионального   </a:t>
            </a:r>
            <a:r>
              <a:rPr lang="ru-RU" sz="5000" b="1" dirty="0" smtClean="0">
                <a:solidFill>
                  <a:schemeClr val="tx1"/>
                </a:solidFill>
              </a:rPr>
              <a:t>опыта </a:t>
            </a:r>
            <a:r>
              <a:rPr lang="ru-RU" sz="5000" b="1" dirty="0">
                <a:solidFill>
                  <a:schemeClr val="tx1"/>
                </a:solidFill>
              </a:rPr>
              <a:t>в сфере творческой и педагогической деятельности. </a:t>
            </a:r>
            <a:endParaRPr lang="ru-RU" sz="50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6000" b="1" u="sng" dirty="0" smtClean="0">
                <a:solidFill>
                  <a:schemeClr val="tx1"/>
                </a:solidFill>
              </a:rPr>
              <a:t>Задачи:</a:t>
            </a:r>
          </a:p>
          <a:p>
            <a:pPr marL="45720" indent="0">
              <a:buNone/>
            </a:pPr>
            <a:r>
              <a:rPr lang="ru-RU" sz="5000" b="1" dirty="0" smtClean="0">
                <a:solidFill>
                  <a:schemeClr val="tx1"/>
                </a:solidFill>
              </a:rPr>
              <a:t>-</a:t>
            </a:r>
            <a:r>
              <a:rPr lang="ru-RU" sz="5000" b="1" dirty="0">
                <a:solidFill>
                  <a:schemeClr val="tx1"/>
                </a:solidFill>
              </a:rPr>
              <a:t>создать представление о технике работы с </a:t>
            </a:r>
            <a:r>
              <a:rPr lang="ru-RU" sz="5000" b="1" dirty="0" smtClean="0">
                <a:solidFill>
                  <a:schemeClr val="tx1"/>
                </a:solidFill>
              </a:rPr>
              <a:t>поролоновыми губками; </a:t>
            </a:r>
            <a:r>
              <a:rPr lang="ru-RU" sz="5000" b="1" dirty="0">
                <a:solidFill>
                  <a:schemeClr val="tx1"/>
                </a:solidFill>
              </a:rPr>
              <a:t>познакомить с этапами работы над выполнением изделия; формирование умения правильно организовывать и планировать творческий процесс труда. </a:t>
            </a:r>
          </a:p>
          <a:p>
            <a:pPr marL="45720" indent="0">
              <a:buNone/>
            </a:pPr>
            <a:r>
              <a:rPr lang="ru-RU" sz="5000" b="1" dirty="0">
                <a:solidFill>
                  <a:schemeClr val="tx1"/>
                </a:solidFill>
              </a:rPr>
              <a:t>- развивать творческие способности; мелкую моторику рук; память; художественно- эстетический вкус.                  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ru-RU" sz="5000" b="1" dirty="0">
                <a:solidFill>
                  <a:schemeClr val="tx1"/>
                </a:solidFill>
              </a:rPr>
              <a:t>- воспитать  аккуратность, терпение, настойчивость в достижении цели;</a:t>
            </a:r>
          </a:p>
          <a:p>
            <a:pPr marL="45720" indent="0">
              <a:buNone/>
            </a:pPr>
            <a:r>
              <a:rPr lang="ru-RU" sz="5000" b="1" dirty="0">
                <a:solidFill>
                  <a:schemeClr val="tx1"/>
                </a:solidFill>
              </a:rPr>
              <a:t>-  развить индивидуальные задатки и творческие способности. </a:t>
            </a:r>
          </a:p>
          <a:p>
            <a:pPr marL="45720" indent="0">
              <a:buNone/>
            </a:pPr>
            <a:r>
              <a:rPr lang="ru-RU" sz="5000" b="1" dirty="0">
                <a:solidFill>
                  <a:schemeClr val="tx1"/>
                </a:solidFill>
              </a:rPr>
              <a:t>- воспитывать аккуратность в работе; вызывать положительные эмоции к творческой деятельности </a:t>
            </a:r>
            <a:r>
              <a:rPr lang="ru-RU" sz="5000" b="1">
                <a:solidFill>
                  <a:schemeClr val="tx1"/>
                </a:solidFill>
              </a:rPr>
              <a:t>ее </a:t>
            </a:r>
            <a:r>
              <a:rPr lang="ru-RU" sz="5000" b="1" smtClean="0">
                <a:solidFill>
                  <a:schemeClr val="tx1"/>
                </a:solidFill>
              </a:rPr>
              <a:t>результатам.               </a:t>
            </a:r>
            <a:endParaRPr lang="ru-RU" sz="5000" b="1" dirty="0">
              <a:solidFill>
                <a:schemeClr val="tx1"/>
              </a:solidFill>
            </a:endParaRPr>
          </a:p>
          <a:p>
            <a:endParaRPr lang="ru-RU" sz="33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300" dirty="0"/>
              <a:t>                                                                               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6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2775" y="5013176"/>
            <a:ext cx="8063681" cy="11521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45720" indent="0">
              <a:buNone/>
            </a:pPr>
            <a:r>
              <a:rPr lang="ru-RU" sz="9600" b="1" dirty="0">
                <a:solidFill>
                  <a:schemeClr val="tx1"/>
                </a:solidFill>
              </a:rPr>
              <a:t>В своём  мастер-классе я подробно расскажу, как сделать </a:t>
            </a:r>
            <a:r>
              <a:rPr lang="ru-RU" sz="9600" b="1" dirty="0" smtClean="0">
                <a:solidFill>
                  <a:schemeClr val="tx1"/>
                </a:solidFill>
              </a:rPr>
              <a:t>кошку   из поролоновой губки своими руками. Идея </a:t>
            </a:r>
            <a:r>
              <a:rPr lang="ru-RU" sz="9600" b="1" dirty="0">
                <a:solidFill>
                  <a:schemeClr val="tx1"/>
                </a:solidFill>
              </a:rPr>
              <a:t>очень проста и наверняка понравится детям.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AutoShape 6" descr="C:\Users\user\Desktop\%D0%9C%D0%9E%D0%99 %D0%9C%D0%90%D0%A1%D0%A2%D0%95%D0%A0 %D0%9A%D0%9B%D0%90%D0%A1%D0%A1 2022 %D0%B3\%D1%84%D0%BE%D1%82%D0%BE\16766969875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user\Desktop\%D0%9C%D0%9E%D0%99 %D0%9C%D0%90%D0%A1%D0%A2%D0%95%D0%A0 %D0%9A%D0%9B%D0%90%D0%A1%D0%A1 2022 %D0%B3\%D1%84%D0%BE%D1%82%D0%BE\167669698755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-7804248"/>
            <a:ext cx="4824536" cy="5817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7858"/>
            <a:ext cx="4142458" cy="49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065632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4500" b="1" u="sng" dirty="0"/>
              <a:t>Материалы для работы:                    </a:t>
            </a:r>
          </a:p>
          <a:p>
            <a:pPr marL="45720" indent="0">
              <a:buNone/>
            </a:pPr>
            <a:r>
              <a:rPr lang="ru-RU" sz="4500" b="1" dirty="0"/>
              <a:t>• </a:t>
            </a:r>
            <a:r>
              <a:rPr lang="ru-RU" sz="4500" b="1" dirty="0" smtClean="0"/>
              <a:t>поролоновая губка; </a:t>
            </a:r>
            <a:endParaRPr lang="ru-RU" sz="4500" b="1" dirty="0"/>
          </a:p>
          <a:p>
            <a:pPr marL="45720" indent="0">
              <a:buNone/>
            </a:pPr>
            <a:r>
              <a:rPr lang="ru-RU" sz="4500" b="1" dirty="0"/>
              <a:t>• </a:t>
            </a:r>
            <a:r>
              <a:rPr lang="ru-RU" sz="4500" b="1" dirty="0" smtClean="0"/>
              <a:t>резинки для плетения браслетов;</a:t>
            </a:r>
            <a:endParaRPr lang="ru-RU" sz="4500" b="1" dirty="0"/>
          </a:p>
          <a:p>
            <a:pPr marL="45720" indent="0">
              <a:buNone/>
            </a:pPr>
            <a:r>
              <a:rPr lang="ru-RU" sz="4500" b="1" dirty="0"/>
              <a:t>• </a:t>
            </a:r>
            <a:r>
              <a:rPr lang="ru-RU" sz="4500" b="1" dirty="0" smtClean="0"/>
              <a:t>узкая атласная лента;</a:t>
            </a:r>
            <a:endParaRPr lang="ru-RU" sz="4500" b="1" dirty="0"/>
          </a:p>
          <a:p>
            <a:pPr marL="45720" indent="0">
              <a:buNone/>
            </a:pPr>
            <a:r>
              <a:rPr lang="ru-RU" sz="4500" b="1" dirty="0"/>
              <a:t>• </a:t>
            </a:r>
            <a:r>
              <a:rPr lang="ru-RU" sz="4500" b="1" dirty="0" smtClean="0"/>
              <a:t> </a:t>
            </a:r>
            <a:r>
              <a:rPr lang="ru-RU" sz="4500" b="1" dirty="0"/>
              <a:t>готовые глазки;</a:t>
            </a:r>
          </a:p>
          <a:p>
            <a:pPr marL="45720" indent="0">
              <a:buNone/>
            </a:pPr>
            <a:r>
              <a:rPr lang="ru-RU" sz="4500" b="1" dirty="0"/>
              <a:t>• </a:t>
            </a:r>
            <a:r>
              <a:rPr lang="ru-RU" sz="4500" b="1" dirty="0" smtClean="0"/>
              <a:t>ножницы; </a:t>
            </a:r>
          </a:p>
          <a:p>
            <a:pPr marL="45720" indent="0">
              <a:buNone/>
            </a:pPr>
            <a:r>
              <a:rPr lang="ru-RU" sz="4500" b="1" dirty="0" smtClean="0"/>
              <a:t>• клеевой пистолет;</a:t>
            </a:r>
            <a:endParaRPr lang="ru-RU" sz="4500" b="1" dirty="0"/>
          </a:p>
          <a:p>
            <a:pPr marL="45720" indent="0">
              <a:buNone/>
            </a:pPr>
            <a:r>
              <a:rPr lang="ru-RU" sz="4500" b="1" dirty="0"/>
              <a:t>• </a:t>
            </a:r>
            <a:r>
              <a:rPr lang="ru-RU" sz="4500" b="1" dirty="0" smtClean="0"/>
              <a:t>клей</a:t>
            </a:r>
            <a:r>
              <a:rPr lang="ru-RU" sz="45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8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128992" cy="6120680"/>
          </a:xfrm>
        </p:spPr>
        <p:txBody>
          <a:bodyPr/>
          <a:lstStyle/>
          <a:p>
            <a:pPr marL="365760" lvl="1" indent="0">
              <a:buNone/>
            </a:pPr>
            <a:r>
              <a:rPr lang="ru-RU" sz="2400" b="1" dirty="0" smtClean="0"/>
              <a:t>                          </a:t>
            </a:r>
            <a:r>
              <a:rPr lang="ru-RU" sz="2800" b="1" u="sng" dirty="0" smtClean="0"/>
              <a:t>Порядок  изготовления </a:t>
            </a:r>
          </a:p>
          <a:p>
            <a:pPr marL="365760" lvl="1" indent="0">
              <a:buNone/>
            </a:pPr>
            <a:r>
              <a:rPr lang="ru-RU" sz="2800" b="1" dirty="0" smtClean="0"/>
              <a:t>         </a:t>
            </a:r>
            <a:r>
              <a:rPr lang="ru-RU" sz="2800" b="1" u="sng" dirty="0" smtClean="0"/>
              <a:t>игрушки «Кошка» из поролоновой губки:</a:t>
            </a:r>
          </a:p>
          <a:p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1" indent="0">
              <a:buNone/>
            </a:pPr>
            <a:r>
              <a:rPr lang="ru-RU" sz="2400" b="1" dirty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19422"/>
            <a:ext cx="1938710" cy="2721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11308"/>
            <a:ext cx="2216334" cy="272955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7" y="4869160"/>
            <a:ext cx="7622233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1. С помощь резинок для браслетов        формируем уши и лапы.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7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372168"/>
            <a:ext cx="74782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2.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 помощью резинок для браслетов делим губку на мордочку и туловище.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29" y="267712"/>
            <a:ext cx="30783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653136"/>
            <a:ext cx="6512511" cy="115212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. Готовим для работы клеевой пистолет.</a:t>
            </a: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3747688" cy="3990039"/>
          </a:xfrm>
        </p:spPr>
      </p:pic>
    </p:spTree>
    <p:extLst>
      <p:ext uri="{BB962C8B-B14F-4D97-AF65-F5344CB8AC3E}">
        <p14:creationId xmlns:p14="http://schemas.microsoft.com/office/powerpoint/2010/main" val="9531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65104"/>
            <a:ext cx="7160583" cy="11430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4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. Из атласной ленты формируем  и приклеиваем бантик.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3640626" cy="3744416"/>
          </a:xfrm>
        </p:spPr>
      </p:pic>
    </p:spTree>
    <p:extLst>
      <p:ext uri="{BB962C8B-B14F-4D97-AF65-F5344CB8AC3E}">
        <p14:creationId xmlns:p14="http://schemas.microsoft.com/office/powerpoint/2010/main" val="12515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35292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5. Обрезаем лишнюю ленту. Готовим для работы мордочку и глазки.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2606277" cy="34750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2715837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310</TotalTime>
  <Words>302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Calibri</vt:lpstr>
      <vt:lpstr>Georgia</vt:lpstr>
      <vt:lpstr>Lucida Sans</vt:lpstr>
      <vt:lpstr>Times New Roman</vt:lpstr>
      <vt:lpstr>Воздушный поток</vt:lpstr>
      <vt:lpstr>Конкурс «Мой мастер-класс» или  «Пример для подражания»  Мастер-класса на тему:    Изготовление игрушки            «Кошка» из поролоновой губки                                                                              </vt:lpstr>
      <vt:lpstr>Презентация PowerPoint</vt:lpstr>
      <vt:lpstr> </vt:lpstr>
      <vt:lpstr>Презентация PowerPoint</vt:lpstr>
      <vt:lpstr>1. С помощь резинок для браслетов        формируем уши и лапы.</vt:lpstr>
      <vt:lpstr>2. С помощью резинок для браслетов делим губку на мордочку и туловище.</vt:lpstr>
      <vt:lpstr>3. Готовим для работы клеевой пистолет. </vt:lpstr>
      <vt:lpstr>4. Из атласной ленты формируем  и приклеиваем бантик.</vt:lpstr>
      <vt:lpstr>5. Обрезаем лишнюю ленту. Готовим для работы мордочку и глазки.</vt:lpstr>
      <vt:lpstr>6. С помощью клеевого пистолета приклеиваем  мордочку и глазки.</vt:lpstr>
      <vt:lpstr>    Наш котенок готов!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Мастер-класса на тему:     Изготовление птицы из пряжи «Снегирь»</dc:title>
  <dc:creator>USER</dc:creator>
  <cp:lastModifiedBy>user</cp:lastModifiedBy>
  <cp:revision>40</cp:revision>
  <dcterms:created xsi:type="dcterms:W3CDTF">2022-02-01T23:17:19Z</dcterms:created>
  <dcterms:modified xsi:type="dcterms:W3CDTF">2023-03-01T07:53:25Z</dcterms:modified>
</cp:coreProperties>
</file>