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6" r:id="rId3"/>
    <p:sldId id="279" r:id="rId4"/>
    <p:sldId id="280" r:id="rId5"/>
    <p:sldId id="281" r:id="rId6"/>
    <p:sldId id="301" r:id="rId7"/>
    <p:sldId id="282" r:id="rId8"/>
    <p:sldId id="288" r:id="rId9"/>
    <p:sldId id="277" r:id="rId10"/>
    <p:sldId id="258" r:id="rId11"/>
    <p:sldId id="272" r:id="rId12"/>
    <p:sldId id="294" r:id="rId13"/>
    <p:sldId id="296" r:id="rId14"/>
    <p:sldId id="295" r:id="rId15"/>
    <p:sldId id="297" r:id="rId16"/>
    <p:sldId id="299" r:id="rId17"/>
    <p:sldId id="267" r:id="rId18"/>
    <p:sldId id="283" r:id="rId19"/>
    <p:sldId id="293" r:id="rId20"/>
    <p:sldId id="284" r:id="rId21"/>
    <p:sldId id="291" r:id="rId22"/>
    <p:sldId id="285" r:id="rId23"/>
    <p:sldId id="292" r:id="rId24"/>
    <p:sldId id="290" r:id="rId25"/>
    <p:sldId id="289" r:id="rId26"/>
    <p:sldId id="286" r:id="rId27"/>
    <p:sldId id="287" r:id="rId28"/>
    <p:sldId id="300" r:id="rId29"/>
    <p:sldId id="26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49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2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1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2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1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9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9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9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0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BDCD-842A-4039-A208-FF0444D5D306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1D1D2-BE8A-494F-AF1B-3401F7187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2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6979" y="1064524"/>
            <a:ext cx="10945505" cy="3043451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Похождения жука-носорога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Георгиевич Паустовский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2251" y="5609230"/>
            <a:ext cx="7119582" cy="12487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атьяна Владимировна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7987" y="375010"/>
            <a:ext cx="4020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 обсуждение</a:t>
            </a:r>
            <a:endParaRPr lang="ru-RU" sz="2800" i="1" dirty="0"/>
          </a:p>
        </p:txBody>
      </p:sp>
      <p:pic>
        <p:nvPicPr>
          <p:cNvPr id="4" name="приложение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2787" y="1386589"/>
            <a:ext cx="5586334" cy="41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raduga-class - Константин Паустовский. Приключения жука-носорог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45" y="9368"/>
            <a:ext cx="6891855" cy="684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9759" y="375010"/>
            <a:ext cx="49203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</a:t>
            </a:r>
          </a:p>
          <a:p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и движения</a:t>
            </a:r>
            <a:endParaRPr lang="ru-RU" sz="2800" i="1" dirty="0"/>
          </a:p>
        </p:txBody>
      </p:sp>
      <p:pic>
        <p:nvPicPr>
          <p:cNvPr id="2" name="приложение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Почему у спичечного коробка такие размеры?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Фильм: Солдатская сказ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16" y="220746"/>
            <a:ext cx="11777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8194" name="Picture 2" descr="Картинки Звездное небо для детей (39 шт.) - #137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7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c.pics.livejournal.com/lopatcheva/26883785/12740/1274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67"/>
            <a:ext cx="12192000" cy="67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Фильм: Солдатская сказ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¶ÑÐº Ð½Ð¾ÑÐ¾ÑÐ¾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54" y="304801"/>
            <a:ext cx="8505022" cy="556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6924" y="516900"/>
            <a:ext cx="4920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речи и движения</a:t>
            </a:r>
            <a:endParaRPr lang="ru-RU" sz="2800" i="1" dirty="0"/>
          </a:p>
        </p:txBody>
      </p:sp>
      <p:pic>
        <p:nvPicPr>
          <p:cNvPr id="4" name="приложение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9629" y="485368"/>
            <a:ext cx="3034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с опорой на картинки</a:t>
            </a:r>
            <a:endParaRPr lang="ru-RU" sz="2800" i="1" dirty="0"/>
          </a:p>
        </p:txBody>
      </p:sp>
      <p:pic>
        <p:nvPicPr>
          <p:cNvPr id="17410" name="Picture 2" descr="https://ic.pics.livejournal.com/lopatcheva/26883785/14494/14494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4" y="-51703"/>
            <a:ext cx="8408277" cy="690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Фильм: Солдатская сказ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14345" y="322785"/>
            <a:ext cx="7457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Константин Паустовский — Георгиевич, биография, писатель, жизнь,  произведения, телеграмма, природа, фото, дети, творчество - 24С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онстантин Паустовский — Георгиевич, биография, писатель, жизнь,  произведения, телеграмма, природа, фото, дети, творчество - 24СМ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Константин Паустовский: биография, личная жизнь, фото и 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85" y="2203554"/>
            <a:ext cx="7300450" cy="438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онстантин Георгиевич Паустовс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6"/>
            <a:ext cx="4258770" cy="37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c.pics.livejournal.com/lopatcheva/26883785/12740/1274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67"/>
            <a:ext cx="12192000" cy="67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Фильм: Солдатская сказ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c.pics.livejournal.com/lopatcheva/26883785/12920/1292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82" y="-141889"/>
            <a:ext cx="6369269" cy="72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Мультфильм &quot;Солдатская сказка&quot; (1983 г.) (сказки Паустовског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44511" cy="29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Мультфильм &quot;Солдатская сказка&quot; (КИЕВНАУЧФИЛЬМ, 1983 г.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2926"/>
            <a:ext cx="5344511" cy="38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Мультфильм &quot;Солдатская сказка&quot; (1983 г.) (сказки Паустовского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82" y="2992926"/>
            <a:ext cx="6901918" cy="38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¶ÑÐº Ð½Ð¾ÑÐ¾ÑÐ¾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47" y="990844"/>
            <a:ext cx="1546829" cy="10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Мультфильм. Солдатская сказка. 1983 сказки Паустовского.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raduga-class - Константин Паустовский. Приключения жука-носоро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c.pics.livejournal.com/lopatcheva/26883785/13509/13509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42" y="6520"/>
            <a:ext cx="6074979" cy="685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raduga-class - Константин Паустовский. Приключения жука-носоро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4" y="0"/>
            <a:ext cx="5898384" cy="684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60338"/>
            <a:ext cx="6782373" cy="315248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родителям о приключениях жука-носорога.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 героев сказки.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Мультфильм &amp;quot;Золушка&amp;quot; - смотреть онлайн бесплатно и легально на MEGOGO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2" name="Picture 4" descr="Похождения жука носорога | Константин Паустовский | Рассказы о войне для  детей | К 9 мая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54" y="3114207"/>
            <a:ext cx="6655633" cy="37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ºÐ°ÑÑÐ¸Ð½ÐºÐ° Ð½Ð° Ð¿ÑÐ¾Ð·ÑÐ°ÑÐ½Ð¾Ð¼ ÑÐ¾Ð½Ðµ ÐºÐ¾Ð»Ð¾ÐºÐ¾Ð»ÑÑ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53" y="748941"/>
            <a:ext cx="4926378" cy="53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иевский календар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32" y="0"/>
            <a:ext cx="8220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аустовский Константин Георгие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41" y="1094061"/>
            <a:ext cx="2807116" cy="39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Сергей Есенин и Константин Паустовский: творческие взаимосвяз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Сергей Есенин и Константин Паустовский: творческие взаимосвяз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00634"/>
            <a:ext cx="4829017" cy="3272411"/>
          </a:xfrm>
          <a:prstGeom prst="rect">
            <a:avLst/>
          </a:prstGeom>
        </p:spPr>
      </p:pic>
      <p:pic>
        <p:nvPicPr>
          <p:cNvPr id="2056" name="Picture 8" descr="Царствуй на страх врагам...: Военно-полевой поезд № 143 и Сергей Есен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5" y="3373045"/>
            <a:ext cx="4947615" cy="32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83324" y="721924"/>
            <a:ext cx="11256577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endParaRPr kumimoji="0" lang="ru-RU" altLang="ru-RU" sz="36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Надо только сжать зубы и сражаться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Константин Георгиевич Паустовский: биография, творчество, личная жизнь —  31.05.2023 — Статьи на РЕН Т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5285855" cy="643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.Г. Паустовский Кот-ворюга. Рассказы и сказки. купить | Цена на литература  средины xx века Кот-ворюга. Рассказы и сказки. в Моск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13" y="246697"/>
            <a:ext cx="4696918" cy="661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83324" y="721924"/>
            <a:ext cx="11256577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endParaRPr kumimoji="0" lang="ru-RU" altLang="ru-RU" sz="36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Надо только сжать зубы и сражаться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99" y="1561367"/>
            <a:ext cx="6251849" cy="5071781"/>
          </a:xfrm>
          <a:prstGeom prst="rect">
            <a:avLst/>
          </a:prstGeom>
        </p:spPr>
      </p:pic>
      <p:pic>
        <p:nvPicPr>
          <p:cNvPr id="5122" name="Picture 2" descr="Дым Отечества (Russian Edition) eBook : Паустовский, Константин:  Amazon.com.au: Kindle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0" y="160338"/>
            <a:ext cx="4338976" cy="65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Ð. ÐÐ°ÑÑÑÐ¾Ð²ÑÐºÐ¸Ð¹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9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. Г. Паустовский &quot;Повесть о жизни. Книги 1-3. Далекие годы. Беспокойная  юность. Начало неведомого века&quot; — купить в интернет-магазине по низкой цене  на Яндекс Марке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99" y="-1"/>
            <a:ext cx="3109424" cy="4689623"/>
          </a:xfrm>
          <a:prstGeom prst="rect">
            <a:avLst/>
          </a:prstGeom>
        </p:spPr>
      </p:pic>
      <p:sp>
        <p:nvSpPr>
          <p:cNvPr id="7" name="AutoShape 4" descr="Повесть о лесах - Константин Паустовский » Слушать🔊Knigi-audio.ru🔊 ➢  бесплатная онлайн библиотека аудиокниг 💕 слушать аудиокниги онлайн 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27" y="2470340"/>
            <a:ext cx="2809407" cy="423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14" descr="К 125-летию со дня рождения Константина Паустовског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28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95848" y="3291814"/>
            <a:ext cx="538215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endParaRPr kumimoji="0" lang="ru-RU" altLang="ru-RU" sz="360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Константин Паустовский «Похождения жука-носорога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Похождения жука-носорога. Солдатская сказка Константина Паустовского Нигма.  Книги для детей от 6 лет в подарок - купить в интернет-магази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34" y="160338"/>
            <a:ext cx="5101231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25</Words>
  <Application>Microsoft Office PowerPoint</Application>
  <PresentationFormat>Произвольный</PresentationFormat>
  <Paragraphs>8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Похождения жука-носорога Константин Георгиевич Паустовский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 Расскажите родителям о приключениях жука-носорога. Нарисуй героев сказки.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К.Г. Паустовский - "Похождения жука-носорога"</dc:title>
  <dc:creator>Alex</dc:creator>
  <cp:lastModifiedBy>Надежда</cp:lastModifiedBy>
  <cp:revision>40</cp:revision>
  <dcterms:created xsi:type="dcterms:W3CDTF">2018-04-17T17:53:02Z</dcterms:created>
  <dcterms:modified xsi:type="dcterms:W3CDTF">2023-11-24T08:02:06Z</dcterms:modified>
</cp:coreProperties>
</file>