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58" r:id="rId12"/>
    <p:sldId id="259" r:id="rId13"/>
    <p:sldId id="270" r:id="rId14"/>
    <p:sldId id="280" r:id="rId15"/>
    <p:sldId id="284" r:id="rId16"/>
    <p:sldId id="281" r:id="rId17"/>
    <p:sldId id="285" r:id="rId18"/>
    <p:sldId id="282" r:id="rId19"/>
    <p:sldId id="286" r:id="rId20"/>
    <p:sldId id="271" r:id="rId21"/>
    <p:sldId id="287" r:id="rId22"/>
    <p:sldId id="272" r:id="rId23"/>
    <p:sldId id="273" r:id="rId24"/>
    <p:sldId id="274" r:id="rId25"/>
    <p:sldId id="275" r:id="rId26"/>
    <p:sldId id="288" r:id="rId27"/>
    <p:sldId id="276" r:id="rId28"/>
    <p:sldId id="277" r:id="rId29"/>
    <p:sldId id="278" r:id="rId30"/>
    <p:sldId id="27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11/22/2023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F60C-1129-4AC1-B9D8-9A20DF10AE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Хатынь: история одной трагедии</a:t>
            </a:r>
          </a:p>
        </p:txBody>
      </p:sp>
    </p:spTree>
    <p:extLst>
      <p:ext uri="{BB962C8B-B14F-4D97-AF65-F5344CB8AC3E}">
        <p14:creationId xmlns:p14="http://schemas.microsoft.com/office/powerpoint/2010/main" val="3509615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6FF3426-D777-4CFB-92F2-1EC69B8596F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51998" y="339365"/>
            <a:ext cx="7487927" cy="56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75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AF8319-1545-4A59-87E1-4CC2121D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739" y="1225485"/>
            <a:ext cx="4562574" cy="335594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Доклад об уничтожении деревни Хатынь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6154F56-AEB6-4890-9E5B-661E003983F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08496" y="724505"/>
            <a:ext cx="6235125" cy="45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488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12852-8D18-4771-8664-94006B21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5889" y="685799"/>
            <a:ext cx="5825765" cy="3330019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Ванда Яскевич – </a:t>
            </a:r>
            <a:br>
              <a:rPr lang="ru-RU" dirty="0"/>
            </a:br>
            <a:r>
              <a:rPr lang="ru-RU" dirty="0"/>
              <a:t>одна из сожженных</a:t>
            </a:r>
            <a:br>
              <a:rPr lang="ru-RU" dirty="0"/>
            </a:br>
            <a:r>
              <a:rPr lang="ru-RU" dirty="0"/>
              <a:t>жителей деревни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C1C4163-9CD6-4DEF-AC2C-4126C64203B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1215" y="395206"/>
            <a:ext cx="4206711" cy="54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2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E512E4-7B3C-46FE-A62B-9A63C4119B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31632" y="159536"/>
            <a:ext cx="8032499" cy="602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136F7-B739-4D64-B379-5F3F6A1E4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779" y="273377"/>
            <a:ext cx="6875283" cy="515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25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4738E2D-E8C8-447E-8602-C5525874D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23" y="335829"/>
            <a:ext cx="7596435" cy="569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99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EB773-3549-4B33-AC45-0C119395D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Охота на карателей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F751DB-14C6-4134-B4B0-D7C24AEA475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79043" y="1677509"/>
            <a:ext cx="6442408" cy="41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72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0EE273-B4D4-4C3C-88AB-F196DB8A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1" t="24055" r="40697" b="25086"/>
          <a:stretch/>
        </p:blipFill>
        <p:spPr>
          <a:xfrm>
            <a:off x="1357460" y="669302"/>
            <a:ext cx="9323109" cy="467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52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0C96E1-23AF-4F93-BC3C-E5EE33E55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539" y="763572"/>
            <a:ext cx="4047057" cy="4529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BF5971-DF00-4468-BF14-B67157029521}"/>
              </a:ext>
            </a:extLst>
          </p:cNvPr>
          <p:cNvSpPr txBox="1"/>
          <p:nvPr/>
        </p:nvSpPr>
        <p:spPr>
          <a:xfrm>
            <a:off x="5938519" y="942674"/>
            <a:ext cx="50969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/>
              <a:t>Понес наказание и Григорий </a:t>
            </a:r>
            <a:r>
              <a:rPr lang="ru-RU" sz="6000" dirty="0" err="1"/>
              <a:t>Васюра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297102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AB960C-0A62-416B-954B-A865F197F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6" t="30929" r="42552" b="22886"/>
          <a:stretch/>
        </p:blipFill>
        <p:spPr>
          <a:xfrm>
            <a:off x="1110756" y="556181"/>
            <a:ext cx="9970487" cy="494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21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7260A-BA78-4DBA-BFA8-21F711819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909" y="2469823"/>
            <a:ext cx="4568762" cy="7819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Схематический план бывшей деревни Хатынь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F7FD9F-0313-4BD2-986C-0F0C4CDC331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279128" y="225985"/>
            <a:ext cx="3783066" cy="58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723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C994-640A-4978-A8B2-B72288EC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973599"/>
            <a:ext cx="10394708" cy="588846"/>
          </a:xfrm>
        </p:spPr>
        <p:txBody>
          <a:bodyPr/>
          <a:lstStyle/>
          <a:p>
            <a:pPr algn="ctr"/>
            <a:r>
              <a:rPr lang="ru-RU" dirty="0"/>
              <a:t>Непокоренный человек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D7A46F-201E-4FB6-9E8C-D70321592C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6936" b="26936"/>
          <a:stretch>
            <a:fillRect/>
          </a:stretch>
        </p:blipFill>
        <p:spPr>
          <a:xfrm>
            <a:off x="432466" y="1044018"/>
            <a:ext cx="10648043" cy="327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86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717C3E-084D-4C5A-AB32-68E3A0B86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Непокоренный человек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B69495D-D448-4F17-BCC2-C20222733C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488598" y="1771518"/>
            <a:ext cx="7002807" cy="39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292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5592B-59A4-4132-82D1-B14F719F0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06" y="4539966"/>
            <a:ext cx="10394708" cy="588846"/>
          </a:xfrm>
        </p:spPr>
        <p:txBody>
          <a:bodyPr/>
          <a:lstStyle/>
          <a:p>
            <a:pPr algn="ctr"/>
            <a:r>
              <a:rPr lang="ru-RU" dirty="0"/>
              <a:t>Крыша сарая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DE43C0-DCA5-4479-ACFC-F006A2D10B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6927" b="2692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29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otos.wikimapia.org/p/00/04/52/43/94_big.jpg">
            <a:extLst>
              <a:ext uri="{FF2B5EF4-FFF2-40B4-BE49-F238E27FC236}">
                <a16:creationId xmlns:a16="http://schemas.microsoft.com/office/drawing/2014/main" id="{DADEBE5A-2EEE-4019-A2F0-BC9DAF004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80" y="342506"/>
            <a:ext cx="7597807" cy="50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9599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62849B9-E55F-4AF6-B7CC-B19C8D364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12" y="256485"/>
            <a:ext cx="7616661" cy="53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34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99DD8F-78BD-4B7D-B3D3-311000A3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230" y="433635"/>
            <a:ext cx="8144365" cy="54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8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113673-342B-4FE7-B048-2CBA7317F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287" y="392390"/>
            <a:ext cx="7617054" cy="507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47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A41FF-1FA8-40B9-A498-E50B509D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16" y="4681369"/>
            <a:ext cx="10394708" cy="588846"/>
          </a:xfrm>
        </p:spPr>
        <p:txBody>
          <a:bodyPr/>
          <a:lstStyle/>
          <a:p>
            <a:pPr algn="ctr"/>
            <a:r>
              <a:rPr lang="ru-RU" dirty="0"/>
              <a:t>Кладбище деревень</a:t>
            </a:r>
          </a:p>
        </p:txBody>
      </p:sp>
      <p:pic>
        <p:nvPicPr>
          <p:cNvPr id="2050" name="Picture 2" descr="https://img-fotki.yandex.ru/get/4115/55607108.1dd/0_e780c_28c6b9ee_XL">
            <a:extLst>
              <a:ext uri="{FF2B5EF4-FFF2-40B4-BE49-F238E27FC236}">
                <a16:creationId xmlns:a16="http://schemas.microsoft.com/office/drawing/2014/main" id="{E24D42C3-084A-41CD-9086-CB7A551AA86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8" b="26878"/>
          <a:stretch>
            <a:fillRect/>
          </a:stretch>
        </p:blipFill>
        <p:spPr bwMode="auto">
          <a:xfrm>
            <a:off x="789497" y="1062871"/>
            <a:ext cx="10218746" cy="314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44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d2me0fuzw8a1c5.cloudfront.net/files/img1/4147/20.jpg">
            <a:extLst>
              <a:ext uri="{FF2B5EF4-FFF2-40B4-BE49-F238E27FC236}">
                <a16:creationId xmlns:a16="http://schemas.microsoft.com/office/drawing/2014/main" id="{A8A82D69-50C0-4667-A82D-F84321B7A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82" y="423912"/>
            <a:ext cx="7909070" cy="527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63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4EC4A-6044-45FA-9886-449CBF329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690795"/>
            <a:ext cx="10394708" cy="588846"/>
          </a:xfrm>
        </p:spPr>
        <p:txBody>
          <a:bodyPr/>
          <a:lstStyle/>
          <a:p>
            <a:pPr algn="ctr"/>
            <a:r>
              <a:rPr lang="ru-RU" dirty="0"/>
              <a:t>Вечный огонь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4F84D9-9A8B-4A97-B741-576FF37412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9499" b="29499"/>
          <a:stretch>
            <a:fillRect/>
          </a:stretch>
        </p:blipFill>
        <p:spPr>
          <a:xfrm>
            <a:off x="827203" y="1091152"/>
            <a:ext cx="10392513" cy="319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18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38500-4889-4D7B-A6FE-028278516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4494" y="1468585"/>
            <a:ext cx="4823285" cy="25287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Дядя </a:t>
            </a:r>
            <a:r>
              <a:rPr lang="ru-RU" dirty="0" err="1"/>
              <a:t>вася</a:t>
            </a:r>
            <a:r>
              <a:rPr lang="ru-RU" dirty="0"/>
              <a:t> –один из лидеров партизанского движения (</a:t>
            </a:r>
            <a:r>
              <a:rPr lang="ru-RU" dirty="0" err="1"/>
              <a:t>василий</a:t>
            </a:r>
            <a:r>
              <a:rPr lang="ru-RU" dirty="0"/>
              <a:t> </a:t>
            </a:r>
            <a:r>
              <a:rPr lang="ru-RU" dirty="0" err="1"/>
              <a:t>воронянский</a:t>
            </a:r>
            <a:r>
              <a:rPr lang="ru-RU" dirty="0"/>
              <a:t>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AC0841-B1F0-497E-A7FB-4372A0D5686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9922" y="141154"/>
            <a:ext cx="4254564" cy="59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0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575A43-8791-4F5B-890E-C0FDC133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620" y="273377"/>
            <a:ext cx="7403183" cy="555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8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6F3DF-AD60-4EF8-BAC6-1BBE0B621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787" y="1553066"/>
            <a:ext cx="4219970" cy="2406192"/>
          </a:xfrm>
        </p:spPr>
        <p:txBody>
          <a:bodyPr/>
          <a:lstStyle/>
          <a:p>
            <a:r>
              <a:rPr lang="ru-RU" dirty="0" err="1"/>
              <a:t>Ханс</a:t>
            </a:r>
            <a:r>
              <a:rPr lang="ru-RU" dirty="0"/>
              <a:t> </a:t>
            </a:r>
            <a:r>
              <a:rPr lang="ru-RU" dirty="0" err="1"/>
              <a:t>вельке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FD7E4C-872C-4F03-B6EF-011E9ED52B8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09317" y="467835"/>
            <a:ext cx="4367655" cy="566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4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A894C-ECF2-4FAF-9654-343AC80D7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64" y="299301"/>
            <a:ext cx="10300258" cy="7847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118 батальон карателей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145B048-B24E-4692-A1D3-BA5A5EEE0AC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85292" y="1246508"/>
            <a:ext cx="7694940" cy="461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30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A05D49F-0258-40D5-9B83-132F415DD55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49690" y="329219"/>
            <a:ext cx="7330452" cy="499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21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9F97FA40-8101-4404-9AF4-E37D0D9435C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6589" y="452487"/>
            <a:ext cx="7745414" cy="529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0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FC78C8B-9C21-48C5-9DC3-4523293D67C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947602" y="414779"/>
            <a:ext cx="7658311" cy="536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2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0CD595F-45C0-479B-8B6C-A94C3930D52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760446" y="395923"/>
            <a:ext cx="8187182" cy="545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63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291</TotalTime>
  <Words>60</Words>
  <Application>Microsoft Office PowerPoint</Application>
  <PresentationFormat>Широкоэкранный</PresentationFormat>
  <Paragraphs>14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Arial</vt:lpstr>
      <vt:lpstr>Impact</vt:lpstr>
      <vt:lpstr>Главное мероприятие</vt:lpstr>
      <vt:lpstr>Хатынь: история одной трагедии</vt:lpstr>
      <vt:lpstr>Схематический план бывшей деревни Хатынь</vt:lpstr>
      <vt:lpstr>Дядя вася –один из лидеров партизанского движения (василий воронянский)</vt:lpstr>
      <vt:lpstr>Ханс вельке</vt:lpstr>
      <vt:lpstr>118 батальон карателей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Доклад об уничтожении деревни Хатынь</vt:lpstr>
      <vt:lpstr>Ванда Яскевич –  одна из сожженных жителей деревни</vt:lpstr>
      <vt:lpstr>Презентация PowerPoint</vt:lpstr>
      <vt:lpstr>Презентация PowerPoint</vt:lpstr>
      <vt:lpstr>Презентация PowerPoint</vt:lpstr>
      <vt:lpstr>Охота на карателей</vt:lpstr>
      <vt:lpstr>Презентация PowerPoint</vt:lpstr>
      <vt:lpstr>Презентация PowerPoint</vt:lpstr>
      <vt:lpstr>Презентация PowerPoint</vt:lpstr>
      <vt:lpstr>Непокоренный человек</vt:lpstr>
      <vt:lpstr>Непокоренный человек</vt:lpstr>
      <vt:lpstr>Крыша сарая</vt:lpstr>
      <vt:lpstr>Презентация PowerPoint</vt:lpstr>
      <vt:lpstr>Презентация PowerPoint</vt:lpstr>
      <vt:lpstr>Презентация PowerPoint</vt:lpstr>
      <vt:lpstr>Презентация PowerPoint</vt:lpstr>
      <vt:lpstr>Кладбище деревень</vt:lpstr>
      <vt:lpstr>Презентация PowerPoint</vt:lpstr>
      <vt:lpstr>Вечный огонь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Хатынь: история одной трагедии</dc:title>
  <dc:creator>Надежда</dc:creator>
  <cp:lastModifiedBy>Надежда</cp:lastModifiedBy>
  <cp:revision>36</cp:revision>
  <dcterms:created xsi:type="dcterms:W3CDTF">2021-04-28T14:33:19Z</dcterms:created>
  <dcterms:modified xsi:type="dcterms:W3CDTF">2023-11-22T14:00:39Z</dcterms:modified>
</cp:coreProperties>
</file>