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5" r:id="rId3"/>
    <p:sldId id="313" r:id="rId4"/>
    <p:sldId id="327" r:id="rId5"/>
    <p:sldId id="324" r:id="rId6"/>
    <p:sldId id="325" r:id="rId7"/>
    <p:sldId id="280" r:id="rId8"/>
    <p:sldId id="286" r:id="rId9"/>
    <p:sldId id="321" r:id="rId10"/>
    <p:sldId id="287" r:id="rId11"/>
    <p:sldId id="284" r:id="rId12"/>
    <p:sldId id="294" r:id="rId13"/>
    <p:sldId id="291" r:id="rId14"/>
    <p:sldId id="288" r:id="rId15"/>
    <p:sldId id="319" r:id="rId16"/>
    <p:sldId id="326" r:id="rId17"/>
    <p:sldId id="290" r:id="rId18"/>
    <p:sldId id="318" r:id="rId19"/>
    <p:sldId id="311" r:id="rId20"/>
    <p:sldId id="314" r:id="rId21"/>
    <p:sldId id="328" r:id="rId22"/>
    <p:sldId id="258" r:id="rId23"/>
    <p:sldId id="261" r:id="rId24"/>
    <p:sldId id="263" r:id="rId25"/>
    <p:sldId id="265" r:id="rId26"/>
    <p:sldId id="267" r:id="rId27"/>
    <p:sldId id="270" r:id="rId28"/>
    <p:sldId id="27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B972-8043-4F51-94EC-BB104FAA6A68}" type="datetimeFigureOut">
              <a:rPr lang="ru-RU" smtClean="0"/>
              <a:t>ср 22.11.23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5E6D-6FFA-415C-AB08-DE3451629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52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B972-8043-4F51-94EC-BB104FAA6A68}" type="datetimeFigureOut">
              <a:rPr lang="ru-RU" smtClean="0"/>
              <a:t>ср 22.11.23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5E6D-6FFA-415C-AB08-DE3451629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78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B972-8043-4F51-94EC-BB104FAA6A68}" type="datetimeFigureOut">
              <a:rPr lang="ru-RU" smtClean="0"/>
              <a:t>ср 22.11.23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5E6D-6FFA-415C-AB08-DE3451629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548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B972-8043-4F51-94EC-BB104FAA6A68}" type="datetimeFigureOut">
              <a:rPr lang="ru-RU" smtClean="0"/>
              <a:t>ср 22.11.23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5E6D-6FFA-415C-AB08-DE3451629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935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B972-8043-4F51-94EC-BB104FAA6A68}" type="datetimeFigureOut">
              <a:rPr lang="ru-RU" smtClean="0"/>
              <a:t>ср 22.11.23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5E6D-6FFA-415C-AB08-DE3451629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329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B972-8043-4F51-94EC-BB104FAA6A68}" type="datetimeFigureOut">
              <a:rPr lang="ru-RU" smtClean="0"/>
              <a:t>ср 22.11.23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5E6D-6FFA-415C-AB08-DE3451629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207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B972-8043-4F51-94EC-BB104FAA6A68}" type="datetimeFigureOut">
              <a:rPr lang="ru-RU" smtClean="0"/>
              <a:t>ср 22.11.23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5E6D-6FFA-415C-AB08-DE3451629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997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B972-8043-4F51-94EC-BB104FAA6A68}" type="datetimeFigureOut">
              <a:rPr lang="ru-RU" smtClean="0"/>
              <a:t>ср 22.11.23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5E6D-6FFA-415C-AB08-DE3451629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556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B972-8043-4F51-94EC-BB104FAA6A68}" type="datetimeFigureOut">
              <a:rPr lang="ru-RU" smtClean="0"/>
              <a:t>ср 22.11.23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5E6D-6FFA-415C-AB08-DE3451629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06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B972-8043-4F51-94EC-BB104FAA6A68}" type="datetimeFigureOut">
              <a:rPr lang="ru-RU" smtClean="0"/>
              <a:t>ср 22.11.23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97C5E6D-6FFA-415C-AB08-DE3451629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59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B972-8043-4F51-94EC-BB104FAA6A68}" type="datetimeFigureOut">
              <a:rPr lang="ru-RU" smtClean="0"/>
              <a:t>ср 22.11.23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5E6D-6FFA-415C-AB08-DE3451629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0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B972-8043-4F51-94EC-BB104FAA6A68}" type="datetimeFigureOut">
              <a:rPr lang="ru-RU" smtClean="0"/>
              <a:t>ср 22.11.23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5E6D-6FFA-415C-AB08-DE3451629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63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B972-8043-4F51-94EC-BB104FAA6A68}" type="datetimeFigureOut">
              <a:rPr lang="ru-RU" smtClean="0"/>
              <a:t>ср 22.11.23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5E6D-6FFA-415C-AB08-DE3451629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6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B972-8043-4F51-94EC-BB104FAA6A68}" type="datetimeFigureOut">
              <a:rPr lang="ru-RU" smtClean="0"/>
              <a:t>ср 22.11.23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5E6D-6FFA-415C-AB08-DE3451629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85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B972-8043-4F51-94EC-BB104FAA6A68}" type="datetimeFigureOut">
              <a:rPr lang="ru-RU" smtClean="0"/>
              <a:t>ср 22.11.23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5E6D-6FFA-415C-AB08-DE3451629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13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B972-8043-4F51-94EC-BB104FAA6A68}" type="datetimeFigureOut">
              <a:rPr lang="ru-RU" smtClean="0"/>
              <a:t>ср 22.11.23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5E6D-6FFA-415C-AB08-DE3451629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32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B972-8043-4F51-94EC-BB104FAA6A68}" type="datetimeFigureOut">
              <a:rPr lang="ru-RU" smtClean="0"/>
              <a:t>ср 22.11.23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5E6D-6FFA-415C-AB08-DE3451629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61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BFB972-8043-4F51-94EC-BB104FAA6A68}" type="datetimeFigureOut">
              <a:rPr lang="ru-RU" smtClean="0"/>
              <a:t>ср 22.11.23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7C5E6D-6FFA-415C-AB08-DE3451629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76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emf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330EF-D27A-4074-AA1A-E3694B795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9018" y="1032933"/>
            <a:ext cx="9521823" cy="1134534"/>
          </a:xfrm>
        </p:spPr>
        <p:txBody>
          <a:bodyPr>
            <a:normAutofit fontScale="90000"/>
          </a:bodyPr>
          <a:lstStyle/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«Геометрия»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9C68C2-AA55-4BA3-85EC-C2297E26D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4650" y="2513830"/>
            <a:ext cx="6987645" cy="1388534"/>
          </a:xfrm>
        </p:spPr>
        <p:txBody>
          <a:bodyPr>
            <a:normAutofit/>
          </a:bodyPr>
          <a:lstStyle/>
          <a:p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15, 16</a:t>
            </a:r>
          </a:p>
        </p:txBody>
      </p:sp>
    </p:spTree>
    <p:extLst>
      <p:ext uri="{BB962C8B-B14F-4D97-AF65-F5344CB8AC3E}">
        <p14:creationId xmlns:p14="http://schemas.microsoft.com/office/powerpoint/2010/main" val="3003927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B8422C-4FA1-4F81-AF71-9714BE0C388D}"/>
              </a:ext>
            </a:extLst>
          </p:cNvPr>
          <p:cNvPicPr/>
          <p:nvPr/>
        </p:nvPicPr>
        <p:blipFill rotWithShape="1">
          <a:blip r:embed="rId2"/>
          <a:srcRect l="30922" t="37744" r="42729" b="33609"/>
          <a:stretch/>
        </p:blipFill>
        <p:spPr bwMode="auto">
          <a:xfrm>
            <a:off x="7300594" y="2467117"/>
            <a:ext cx="4483836" cy="2740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FCF62D-BDAB-4D6D-AEDC-A16C1AC06365}"/>
              </a:ext>
            </a:extLst>
          </p:cNvPr>
          <p:cNvSpPr txBox="1"/>
          <p:nvPr/>
        </p:nvSpPr>
        <p:spPr>
          <a:xfrm>
            <a:off x="2427072" y="2365417"/>
            <a:ext cx="3927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 – 2,2 = 0,3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468110-2444-4DAE-9B29-77195769800B}"/>
              </a:ext>
            </a:extLst>
          </p:cNvPr>
          <p:cNvSpPr txBox="1"/>
          <p:nvPr/>
        </p:nvSpPr>
        <p:spPr>
          <a:xfrm>
            <a:off x="2427072" y="3273277"/>
            <a:ext cx="3927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2,2 – 0,3 = 1,9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Дуга 1">
            <a:extLst>
              <a:ext uri="{FF2B5EF4-FFF2-40B4-BE49-F238E27FC236}">
                <a16:creationId xmlns:a16="http://schemas.microsoft.com/office/drawing/2014/main" id="{7003EE3D-23D8-4599-820C-AC31C1827E14}"/>
              </a:ext>
            </a:extLst>
          </p:cNvPr>
          <p:cNvSpPr/>
          <p:nvPr/>
        </p:nvSpPr>
        <p:spPr>
          <a:xfrm>
            <a:off x="7160217" y="3280632"/>
            <a:ext cx="2496222" cy="1575963"/>
          </a:xfrm>
          <a:prstGeom prst="arc">
            <a:avLst>
              <a:gd name="adj1" fmla="val 1420585"/>
              <a:gd name="adj2" fmla="val 8751618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>
            <a:extLst>
              <a:ext uri="{FF2B5EF4-FFF2-40B4-BE49-F238E27FC236}">
                <a16:creationId xmlns:a16="http://schemas.microsoft.com/office/drawing/2014/main" id="{FEA1CAC7-4B4B-4002-B8A1-A5EE54508C95}"/>
              </a:ext>
            </a:extLst>
          </p:cNvPr>
          <p:cNvSpPr/>
          <p:nvPr/>
        </p:nvSpPr>
        <p:spPr>
          <a:xfrm>
            <a:off x="9398021" y="3128659"/>
            <a:ext cx="2127207" cy="1417410"/>
          </a:xfrm>
          <a:prstGeom prst="arc">
            <a:avLst>
              <a:gd name="adj1" fmla="val 1420585"/>
              <a:gd name="adj2" fmla="val 8751618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341BF3-B946-45D6-A559-DE1B252CFE4B}"/>
              </a:ext>
            </a:extLst>
          </p:cNvPr>
          <p:cNvSpPr txBox="1"/>
          <p:nvPr/>
        </p:nvSpPr>
        <p:spPr>
          <a:xfrm>
            <a:off x="2427072" y="4148709"/>
            <a:ext cx="3927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E6E1B4-F3AD-4DE2-A7C9-FB9F96D109D8}"/>
              </a:ext>
            </a:extLst>
          </p:cNvPr>
          <p:cNvPicPr/>
          <p:nvPr/>
        </p:nvPicPr>
        <p:blipFill rotWithShape="1">
          <a:blip r:embed="rId2"/>
          <a:srcRect l="15801" t="22043" r="30191" b="60087"/>
          <a:stretch/>
        </p:blipFill>
        <p:spPr bwMode="auto">
          <a:xfrm>
            <a:off x="1584728" y="309632"/>
            <a:ext cx="10199702" cy="1897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8402B4-9482-4421-9C7B-B59970290161}"/>
              </a:ext>
            </a:extLst>
          </p:cNvPr>
          <p:cNvSpPr txBox="1"/>
          <p:nvPr/>
        </p:nvSpPr>
        <p:spPr>
          <a:xfrm>
            <a:off x="8157103" y="4174822"/>
            <a:ext cx="1415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- 0,3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01FB9D-E7AB-4A39-B844-166C78184061}"/>
              </a:ext>
            </a:extLst>
          </p:cNvPr>
          <p:cNvSpPr txBox="1"/>
          <p:nvPr/>
        </p:nvSpPr>
        <p:spPr>
          <a:xfrm>
            <a:off x="9999123" y="4010877"/>
            <a:ext cx="1415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- 0,3</a:t>
            </a:r>
          </a:p>
        </p:txBody>
      </p:sp>
    </p:spTree>
    <p:extLst>
      <p:ext uri="{BB962C8B-B14F-4D97-AF65-F5344CB8AC3E}">
        <p14:creationId xmlns:p14="http://schemas.microsoft.com/office/powerpoint/2010/main" val="305024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" grpId="0" animBg="1"/>
      <p:bldP spid="15" grpId="0" animBg="1"/>
      <p:bldP spid="16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488B2D0-CDA4-49AA-B710-96AFC80A9B6B}"/>
              </a:ext>
            </a:extLst>
          </p:cNvPr>
          <p:cNvPicPr/>
          <p:nvPr/>
        </p:nvPicPr>
        <p:blipFill rotWithShape="1">
          <a:blip r:embed="rId2"/>
          <a:srcRect l="15598" t="25955" r="28816" b="62121"/>
          <a:stretch/>
        </p:blipFill>
        <p:spPr bwMode="auto">
          <a:xfrm>
            <a:off x="1540615" y="176559"/>
            <a:ext cx="10129095" cy="12217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63D57C7-62A7-47E5-95AD-0E6A1D92FE9B}"/>
              </a:ext>
            </a:extLst>
          </p:cNvPr>
          <p:cNvSpPr txBox="1"/>
          <p:nvPr/>
        </p:nvSpPr>
        <p:spPr>
          <a:xfrm>
            <a:off x="2172138" y="1558454"/>
            <a:ext cx="381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a</a:t>
            </a:r>
            <a:r>
              <a:rPr lang="en-US" sz="40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sz="40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i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842CE2-D152-43BE-A95C-8568C971F04C}"/>
              </a:ext>
            </a:extLst>
          </p:cNvPr>
          <p:cNvSpPr txBox="1"/>
          <p:nvPr/>
        </p:nvSpPr>
        <p:spPr>
          <a:xfrm>
            <a:off x="2172138" y="2321093"/>
            <a:ext cx="381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,8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A6414B-0931-4326-A9DB-CAEB4EB82812}"/>
              </a:ext>
            </a:extLst>
          </p:cNvPr>
          <p:cNvSpPr txBox="1"/>
          <p:nvPr/>
        </p:nvSpPr>
        <p:spPr>
          <a:xfrm>
            <a:off x="2172138" y="3155817"/>
            <a:ext cx="381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6BBF6D-F237-42CE-B900-D47CFC498D8D}"/>
              </a:ext>
            </a:extLst>
          </p:cNvPr>
          <p:cNvSpPr txBox="1"/>
          <p:nvPr/>
        </p:nvSpPr>
        <p:spPr>
          <a:xfrm>
            <a:off x="2172138" y="4023812"/>
            <a:ext cx="381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358BEF-8215-4B33-BB77-E97116238207}"/>
              </a:ext>
            </a:extLst>
          </p:cNvPr>
          <p:cNvSpPr txBox="1"/>
          <p:nvPr/>
        </p:nvSpPr>
        <p:spPr>
          <a:xfrm>
            <a:off x="2172138" y="4891807"/>
            <a:ext cx="381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5,76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1CDCA8-899E-4966-B2D0-4715FF73D6B6}"/>
              </a:ext>
            </a:extLst>
          </p:cNvPr>
          <p:cNvSpPr txBox="1"/>
          <p:nvPr/>
        </p:nvSpPr>
        <p:spPr>
          <a:xfrm>
            <a:off x="2172138" y="5759802"/>
            <a:ext cx="381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2,4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2AD7BC1-6407-457D-BBFF-6A94303F6951}"/>
              </a:ext>
            </a:extLst>
          </p:cNvPr>
          <p:cNvPicPr/>
          <p:nvPr/>
        </p:nvPicPr>
        <p:blipFill rotWithShape="1">
          <a:blip r:embed="rId2"/>
          <a:srcRect l="37108" t="37257" r="49791" b="35094"/>
          <a:stretch/>
        </p:blipFill>
        <p:spPr bwMode="auto">
          <a:xfrm>
            <a:off x="7904136" y="1515153"/>
            <a:ext cx="3498343" cy="41512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924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5" grpId="0"/>
      <p:bldP spid="26" grpId="0"/>
      <p:bldP spid="27" grpId="0"/>
      <p:bldP spid="28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8ED8D25-0B6E-4834-8F58-6782BAD34BAD}"/>
              </a:ext>
            </a:extLst>
          </p:cNvPr>
          <p:cNvPicPr/>
          <p:nvPr/>
        </p:nvPicPr>
        <p:blipFill rotWithShape="1">
          <a:blip r:embed="rId2"/>
          <a:srcRect l="39216" t="23917" r="33651" b="9447"/>
          <a:stretch/>
        </p:blipFill>
        <p:spPr>
          <a:xfrm>
            <a:off x="8012626" y="1444838"/>
            <a:ext cx="3312364" cy="392605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63D57C7-62A7-47E5-95AD-0E6A1D92FE9B}"/>
              </a:ext>
            </a:extLst>
          </p:cNvPr>
          <p:cNvSpPr txBox="1"/>
          <p:nvPr/>
        </p:nvSpPr>
        <p:spPr>
          <a:xfrm>
            <a:off x="2172138" y="1558454"/>
            <a:ext cx="381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a</a:t>
            </a:r>
            <a:r>
              <a:rPr lang="en-US" sz="40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sz="40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i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842CE2-D152-43BE-A95C-8568C971F04C}"/>
              </a:ext>
            </a:extLst>
          </p:cNvPr>
          <p:cNvSpPr txBox="1"/>
          <p:nvPr/>
        </p:nvSpPr>
        <p:spPr>
          <a:xfrm>
            <a:off x="2172138" y="2321093"/>
            <a:ext cx="381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2,4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6BBF6D-F237-42CE-B900-D47CFC498D8D}"/>
              </a:ext>
            </a:extLst>
          </p:cNvPr>
          <p:cNvSpPr txBox="1"/>
          <p:nvPr/>
        </p:nvSpPr>
        <p:spPr>
          <a:xfrm>
            <a:off x="2208312" y="3315926"/>
            <a:ext cx="381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0,49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5,76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358BEF-8215-4B33-BB77-E97116238207}"/>
              </a:ext>
            </a:extLst>
          </p:cNvPr>
          <p:cNvSpPr txBox="1"/>
          <p:nvPr/>
        </p:nvSpPr>
        <p:spPr>
          <a:xfrm>
            <a:off x="2227782" y="4365512"/>
            <a:ext cx="381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6,25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1CDCA8-899E-4966-B2D0-4715FF73D6B6}"/>
              </a:ext>
            </a:extLst>
          </p:cNvPr>
          <p:cNvSpPr txBox="1"/>
          <p:nvPr/>
        </p:nvSpPr>
        <p:spPr>
          <a:xfrm>
            <a:off x="2258778" y="5299546"/>
            <a:ext cx="381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5410550-7859-4F37-9DFE-25253BB25211}"/>
              </a:ext>
            </a:extLst>
          </p:cNvPr>
          <p:cNvPicPr/>
          <p:nvPr/>
        </p:nvPicPr>
        <p:blipFill rotWithShape="1">
          <a:blip r:embed="rId2"/>
          <a:srcRect b="75309"/>
          <a:stretch/>
        </p:blipFill>
        <p:spPr>
          <a:xfrm>
            <a:off x="1684444" y="166687"/>
            <a:ext cx="10335797" cy="123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6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5" grpId="0"/>
      <p:bldP spid="27" grpId="0"/>
      <p:bldP spid="28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E246A0-02B9-48BE-A4FD-34D1D3428CC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17" y="83597"/>
            <a:ext cx="10139711" cy="170928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63D57C7-62A7-47E5-95AD-0E6A1D92FE9B}"/>
              </a:ext>
            </a:extLst>
          </p:cNvPr>
          <p:cNvSpPr txBox="1"/>
          <p:nvPr/>
        </p:nvSpPr>
        <p:spPr>
          <a:xfrm>
            <a:off x="2266617" y="2530339"/>
            <a:ext cx="381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a</a:t>
            </a:r>
            <a:r>
              <a:rPr lang="en-US" sz="40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sz="40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i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842CE2-D152-43BE-A95C-8568C971F04C}"/>
              </a:ext>
            </a:extLst>
          </p:cNvPr>
          <p:cNvSpPr txBox="1"/>
          <p:nvPr/>
        </p:nvSpPr>
        <p:spPr>
          <a:xfrm>
            <a:off x="2255381" y="3238225"/>
            <a:ext cx="381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6BBF6D-F237-42CE-B900-D47CFC498D8D}"/>
              </a:ext>
            </a:extLst>
          </p:cNvPr>
          <p:cNvSpPr txBox="1"/>
          <p:nvPr/>
        </p:nvSpPr>
        <p:spPr>
          <a:xfrm>
            <a:off x="2215398" y="4026816"/>
            <a:ext cx="381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225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358BEF-8215-4B33-BB77-E97116238207}"/>
              </a:ext>
            </a:extLst>
          </p:cNvPr>
          <p:cNvSpPr txBox="1"/>
          <p:nvPr/>
        </p:nvSpPr>
        <p:spPr>
          <a:xfrm>
            <a:off x="2234722" y="4855807"/>
            <a:ext cx="381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289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1CDCA8-899E-4966-B2D0-4715FF73D6B6}"/>
              </a:ext>
            </a:extLst>
          </p:cNvPr>
          <p:cNvSpPr txBox="1"/>
          <p:nvPr/>
        </p:nvSpPr>
        <p:spPr>
          <a:xfrm>
            <a:off x="2234722" y="5684798"/>
            <a:ext cx="381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DB443C-5D9B-4580-A4CA-246B19D4E2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3" t="4294" r="3954" b="3503"/>
          <a:stretch/>
        </p:blipFill>
        <p:spPr>
          <a:xfrm>
            <a:off x="9837503" y="1674154"/>
            <a:ext cx="2217025" cy="38125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139F0BD-F615-488A-A0AD-7BE24A11D7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3" t="4294" r="3954" b="3503"/>
          <a:stretch/>
        </p:blipFill>
        <p:spPr>
          <a:xfrm>
            <a:off x="6426643" y="2851689"/>
            <a:ext cx="1495195" cy="2571264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50BFEF7-5844-4B9F-A908-D5EBE45A7DF6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7174241" y="5422953"/>
            <a:ext cx="369428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C08495B-B432-4B10-98E8-64A8FBCF4A6C}"/>
              </a:ext>
            </a:extLst>
          </p:cNvPr>
          <p:cNvCxnSpPr>
            <a:cxnSpLocks/>
          </p:cNvCxnSpPr>
          <p:nvPr/>
        </p:nvCxnSpPr>
        <p:spPr>
          <a:xfrm rot="16200000">
            <a:off x="9021383" y="3576072"/>
            <a:ext cx="369428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DD37F409-7ABA-4B13-B274-CCCE570FD7E4}"/>
              </a:ext>
            </a:extLst>
          </p:cNvPr>
          <p:cNvCxnSpPr>
            <a:cxnSpLocks/>
            <a:stCxn id="14" idx="2"/>
          </p:cNvCxnSpPr>
          <p:nvPr/>
        </p:nvCxnSpPr>
        <p:spPr>
          <a:xfrm flipH="1" flipV="1">
            <a:off x="7143245" y="2929179"/>
            <a:ext cx="30996" cy="24937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8E6F9C90-526F-4A4A-97EC-9F566E7C2EEF}"/>
              </a:ext>
            </a:extLst>
          </p:cNvPr>
          <p:cNvCxnSpPr>
            <a:cxnSpLocks/>
          </p:cNvCxnSpPr>
          <p:nvPr/>
        </p:nvCxnSpPr>
        <p:spPr>
          <a:xfrm flipV="1">
            <a:off x="7157529" y="1728930"/>
            <a:ext cx="3710996" cy="11652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B94047B-9DB7-4C1C-88F9-999EE22D965D}"/>
              </a:ext>
            </a:extLst>
          </p:cNvPr>
          <p:cNvSpPr txBox="1"/>
          <p:nvPr/>
        </p:nvSpPr>
        <p:spPr>
          <a:xfrm>
            <a:off x="8696984" y="5361878"/>
            <a:ext cx="1157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B86AE2-3B6E-4C49-AFD5-A77DF77318E4}"/>
              </a:ext>
            </a:extLst>
          </p:cNvPr>
          <p:cNvSpPr txBox="1"/>
          <p:nvPr/>
        </p:nvSpPr>
        <p:spPr>
          <a:xfrm>
            <a:off x="6096000" y="3854535"/>
            <a:ext cx="128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A3FBA7-F9AA-4720-BA31-E8151BA4100F}"/>
              </a:ext>
            </a:extLst>
          </p:cNvPr>
          <p:cNvSpPr txBox="1"/>
          <p:nvPr/>
        </p:nvSpPr>
        <p:spPr>
          <a:xfrm>
            <a:off x="11503807" y="3052852"/>
            <a:ext cx="629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5A86AE06-C689-4DB8-B4A5-22B793801813}"/>
              </a:ext>
            </a:extLst>
          </p:cNvPr>
          <p:cNvCxnSpPr>
            <a:cxnSpLocks/>
          </p:cNvCxnSpPr>
          <p:nvPr/>
        </p:nvCxnSpPr>
        <p:spPr>
          <a:xfrm>
            <a:off x="7143244" y="2957636"/>
            <a:ext cx="369428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FCBF0A7-D932-45FF-97C6-35E51A02888F}"/>
              </a:ext>
            </a:extLst>
          </p:cNvPr>
          <p:cNvSpPr txBox="1"/>
          <p:nvPr/>
        </p:nvSpPr>
        <p:spPr>
          <a:xfrm>
            <a:off x="8665987" y="2896561"/>
            <a:ext cx="1157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89097CD-799C-4D82-A212-4452067E3035}"/>
              </a:ext>
            </a:extLst>
          </p:cNvPr>
          <p:cNvSpPr txBox="1"/>
          <p:nvPr/>
        </p:nvSpPr>
        <p:spPr>
          <a:xfrm>
            <a:off x="2285802" y="1706760"/>
            <a:ext cx="381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– 22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i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0EC9A80-9DCA-4FA1-9161-309548585FA6}"/>
              </a:ext>
            </a:extLst>
          </p:cNvPr>
          <p:cNvSpPr txBox="1"/>
          <p:nvPr/>
        </p:nvSpPr>
        <p:spPr>
          <a:xfrm>
            <a:off x="10278173" y="2136755"/>
            <a:ext cx="629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6C479A-86A6-48F6-BA83-A494718C57E2}"/>
              </a:ext>
            </a:extLst>
          </p:cNvPr>
          <p:cNvSpPr txBox="1"/>
          <p:nvPr/>
        </p:nvSpPr>
        <p:spPr>
          <a:xfrm>
            <a:off x="4015967" y="1039717"/>
            <a:ext cx="2840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9834F0-4693-4B02-A987-31152DD56B7C}"/>
              </a:ext>
            </a:extLst>
          </p:cNvPr>
          <p:cNvSpPr txBox="1"/>
          <p:nvPr/>
        </p:nvSpPr>
        <p:spPr>
          <a:xfrm>
            <a:off x="8648850" y="1758046"/>
            <a:ext cx="629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341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5" grpId="0"/>
      <p:bldP spid="27" grpId="0"/>
      <p:bldP spid="28" grpId="0"/>
      <p:bldP spid="31" grpId="0"/>
      <p:bldP spid="29" grpId="0"/>
      <p:bldP spid="30" grpId="0"/>
      <p:bldP spid="33" grpId="0"/>
      <p:bldP spid="35" grpId="0"/>
      <p:bldP spid="36" grpId="0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576B641-E93D-4D39-ADCA-BF095DE3EB7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6" t="30691" r="27617" b="12072"/>
          <a:stretch/>
        </p:blipFill>
        <p:spPr bwMode="auto">
          <a:xfrm>
            <a:off x="7048953" y="1878161"/>
            <a:ext cx="4430319" cy="337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AC386A5-BC43-465B-9FAD-4A1A5D15C30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50"/>
          <a:stretch/>
        </p:blipFill>
        <p:spPr bwMode="auto">
          <a:xfrm>
            <a:off x="1617285" y="236827"/>
            <a:ext cx="10039668" cy="169616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4FFCFA2-4BEF-4BDA-99B0-3DF2E359F09C}"/>
              </a:ext>
            </a:extLst>
          </p:cNvPr>
          <p:cNvSpPr txBox="1"/>
          <p:nvPr/>
        </p:nvSpPr>
        <p:spPr>
          <a:xfrm>
            <a:off x="8143410" y="4328713"/>
            <a:ext cx="1157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3B1B2B-40A8-4C03-B40A-D06C75F65539}"/>
              </a:ext>
            </a:extLst>
          </p:cNvPr>
          <p:cNvSpPr txBox="1"/>
          <p:nvPr/>
        </p:nvSpPr>
        <p:spPr>
          <a:xfrm>
            <a:off x="9709284" y="2705983"/>
            <a:ext cx="128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146B92-9284-4CC5-A0BA-0FBA5FC3282A}"/>
              </a:ext>
            </a:extLst>
          </p:cNvPr>
          <p:cNvSpPr txBox="1"/>
          <p:nvPr/>
        </p:nvSpPr>
        <p:spPr>
          <a:xfrm>
            <a:off x="2630184" y="5640683"/>
            <a:ext cx="2840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495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3957D8-1BB1-4F6D-BCF1-337016BF352F}"/>
              </a:ext>
            </a:extLst>
          </p:cNvPr>
          <p:cNvSpPr txBox="1"/>
          <p:nvPr/>
        </p:nvSpPr>
        <p:spPr>
          <a:xfrm>
            <a:off x="2503953" y="2103132"/>
            <a:ext cx="1858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Экран</a:t>
            </a:r>
            <a:endParaRPr lang="ru-RU" sz="4000" b="1" i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123528-B8F4-4D24-A9DA-5D7847F2D1B1}"/>
              </a:ext>
            </a:extLst>
          </p:cNvPr>
          <p:cNvSpPr txBox="1"/>
          <p:nvPr/>
        </p:nvSpPr>
        <p:spPr>
          <a:xfrm>
            <a:off x="4839500" y="2084039"/>
            <a:ext cx="28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7A5343-DA84-496B-B4B5-837867BA44CA}"/>
              </a:ext>
            </a:extLst>
          </p:cNvPr>
          <p:cNvSpPr txBox="1"/>
          <p:nvPr/>
        </p:nvSpPr>
        <p:spPr>
          <a:xfrm>
            <a:off x="2785862" y="2889809"/>
            <a:ext cx="1042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ru-RU" sz="4000" b="1" i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7A18C3-1D35-4DD1-88AB-BCDCD3E42831}"/>
              </a:ext>
            </a:extLst>
          </p:cNvPr>
          <p:cNvSpPr txBox="1"/>
          <p:nvPr/>
        </p:nvSpPr>
        <p:spPr>
          <a:xfrm>
            <a:off x="5083883" y="2863474"/>
            <a:ext cx="1101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330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7C84A3-287D-4909-BC2F-78EC337AF8B0}"/>
                  </a:ext>
                </a:extLst>
              </p:cNvPr>
              <p:cNvSpPr txBox="1"/>
              <p:nvPr/>
            </p:nvSpPr>
            <p:spPr>
              <a:xfrm>
                <a:off x="2643045" y="4359850"/>
                <a:ext cx="5046852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en-US" sz="4400" b="1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𝟏𝟐𝟎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𝟑𝟑𝟎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𝟒𝟗𝟓</m:t>
                    </m:r>
                  </m:oMath>
                </a14:m>
                <a:r>
                  <a:rPr lang="ru-RU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4400" b="1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7C84A3-287D-4909-BC2F-78EC337AF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045" y="4359850"/>
                <a:ext cx="5046852" cy="1070358"/>
              </a:xfrm>
              <a:prstGeom prst="rect">
                <a:avLst/>
              </a:prstGeom>
              <a:blipFill>
                <a:blip r:embed="rId3"/>
                <a:stretch>
                  <a:fillRect l="-4958" b="-119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F8A31EC6-6A5E-4124-9885-95C976E7D256}"/>
              </a:ext>
            </a:extLst>
          </p:cNvPr>
          <p:cNvSpPr txBox="1"/>
          <p:nvPr/>
        </p:nvSpPr>
        <p:spPr>
          <a:xfrm>
            <a:off x="2650210" y="3502860"/>
            <a:ext cx="1529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endParaRPr lang="ru-RU" sz="4000" b="1" i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F33D5D-B858-4FDF-9921-3F592B059653}"/>
              </a:ext>
            </a:extLst>
          </p:cNvPr>
          <p:cNvSpPr txBox="1"/>
          <p:nvPr/>
        </p:nvSpPr>
        <p:spPr>
          <a:xfrm>
            <a:off x="5348687" y="3502710"/>
            <a:ext cx="881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8BBCB76-80FA-4FC7-A940-5C40C5B1ED2A}"/>
              </a:ext>
            </a:extLst>
          </p:cNvPr>
          <p:cNvCxnSpPr>
            <a:cxnSpLocks/>
          </p:cNvCxnSpPr>
          <p:nvPr/>
        </p:nvCxnSpPr>
        <p:spPr>
          <a:xfrm>
            <a:off x="2650210" y="3521988"/>
            <a:ext cx="1007390" cy="150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BDBBFAF8-D976-4E48-A02A-6151E45D70E6}"/>
              </a:ext>
            </a:extLst>
          </p:cNvPr>
          <p:cNvCxnSpPr>
            <a:cxnSpLocks/>
          </p:cNvCxnSpPr>
          <p:nvPr/>
        </p:nvCxnSpPr>
        <p:spPr>
          <a:xfrm>
            <a:off x="5083883" y="3536991"/>
            <a:ext cx="101211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EEBCE0A9-7CE4-4345-A58C-EEEF28313E0C}"/>
              </a:ext>
            </a:extLst>
          </p:cNvPr>
          <p:cNvCxnSpPr>
            <a:cxnSpLocks/>
          </p:cNvCxnSpPr>
          <p:nvPr/>
        </p:nvCxnSpPr>
        <p:spPr>
          <a:xfrm>
            <a:off x="4355579" y="3399887"/>
            <a:ext cx="40238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618ED619-0AA1-4D41-A703-C415FB628F22}"/>
              </a:ext>
            </a:extLst>
          </p:cNvPr>
          <p:cNvCxnSpPr>
            <a:cxnSpLocks/>
          </p:cNvCxnSpPr>
          <p:nvPr/>
        </p:nvCxnSpPr>
        <p:spPr>
          <a:xfrm>
            <a:off x="4352999" y="3598781"/>
            <a:ext cx="40238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D0089EC-C96D-41FB-9918-53161FD4A2BA}"/>
              </a:ext>
            </a:extLst>
          </p:cNvPr>
          <p:cNvSpPr txBox="1"/>
          <p:nvPr/>
        </p:nvSpPr>
        <p:spPr>
          <a:xfrm>
            <a:off x="11235204" y="2717769"/>
            <a:ext cx="791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66110B-EF23-4001-AE9C-2368703FEBA7}"/>
              </a:ext>
            </a:extLst>
          </p:cNvPr>
          <p:cNvSpPr txBox="1"/>
          <p:nvPr/>
        </p:nvSpPr>
        <p:spPr>
          <a:xfrm>
            <a:off x="9442838" y="5056786"/>
            <a:ext cx="791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596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19" grpId="0"/>
      <p:bldP spid="20" grpId="0"/>
      <p:bldP spid="21" grpId="0"/>
      <p:bldP spid="22" grpId="0"/>
      <p:bldP spid="23" grpId="0"/>
      <p:bldP spid="28" grpId="0"/>
      <p:bldP spid="29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9E4ECCF-D7AB-47AF-A73B-28CA530EED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31228" y="256296"/>
            <a:ext cx="10002118" cy="311129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8146B92-9284-4CC5-A0BA-0FBA5FC3282A}"/>
              </a:ext>
            </a:extLst>
          </p:cNvPr>
          <p:cNvSpPr txBox="1"/>
          <p:nvPr/>
        </p:nvSpPr>
        <p:spPr>
          <a:xfrm>
            <a:off x="5217798" y="2221843"/>
            <a:ext cx="790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3957D8-1BB1-4F6D-BCF1-337016BF352F}"/>
              </a:ext>
            </a:extLst>
          </p:cNvPr>
          <p:cNvSpPr txBox="1"/>
          <p:nvPr/>
        </p:nvSpPr>
        <p:spPr>
          <a:xfrm>
            <a:off x="4332753" y="3342997"/>
            <a:ext cx="1858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Плечо</a:t>
            </a:r>
            <a:endParaRPr lang="ru-RU" sz="4000" b="1" i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123528-B8F4-4D24-A9DA-5D7847F2D1B1}"/>
              </a:ext>
            </a:extLst>
          </p:cNvPr>
          <p:cNvSpPr txBox="1"/>
          <p:nvPr/>
        </p:nvSpPr>
        <p:spPr>
          <a:xfrm>
            <a:off x="6668300" y="3323904"/>
            <a:ext cx="28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7A5343-DA84-496B-B4B5-837867BA44CA}"/>
              </a:ext>
            </a:extLst>
          </p:cNvPr>
          <p:cNvSpPr txBox="1"/>
          <p:nvPr/>
        </p:nvSpPr>
        <p:spPr>
          <a:xfrm>
            <a:off x="4614662" y="4067682"/>
            <a:ext cx="1042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i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7A18C3-1D35-4DD1-88AB-BCDCD3E42831}"/>
              </a:ext>
            </a:extLst>
          </p:cNvPr>
          <p:cNvSpPr txBox="1"/>
          <p:nvPr/>
        </p:nvSpPr>
        <p:spPr>
          <a:xfrm>
            <a:off x="6912683" y="4041347"/>
            <a:ext cx="1101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7C84A3-287D-4909-BC2F-78EC337AF8B0}"/>
                  </a:ext>
                </a:extLst>
              </p:cNvPr>
              <p:cNvSpPr txBox="1"/>
              <p:nvPr/>
            </p:nvSpPr>
            <p:spPr>
              <a:xfrm>
                <a:off x="4072265" y="5589582"/>
                <a:ext cx="5046852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en-US" sz="4400" b="1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ru-RU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ru-RU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4400" b="1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7C84A3-287D-4909-BC2F-78EC337AF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265" y="5589582"/>
                <a:ext cx="5046852" cy="1070358"/>
              </a:xfrm>
              <a:prstGeom prst="rect">
                <a:avLst/>
              </a:prstGeom>
              <a:blipFill>
                <a:blip r:embed="rId3"/>
                <a:stretch>
                  <a:fillRect l="-4831" b="-130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F8A31EC6-6A5E-4124-9885-95C976E7D256}"/>
              </a:ext>
            </a:extLst>
          </p:cNvPr>
          <p:cNvSpPr txBox="1"/>
          <p:nvPr/>
        </p:nvSpPr>
        <p:spPr>
          <a:xfrm>
            <a:off x="4479010" y="4680733"/>
            <a:ext cx="1529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i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F33D5D-B858-4FDF-9921-3F592B059653}"/>
              </a:ext>
            </a:extLst>
          </p:cNvPr>
          <p:cNvSpPr txBox="1"/>
          <p:nvPr/>
        </p:nvSpPr>
        <p:spPr>
          <a:xfrm>
            <a:off x="7177487" y="4680583"/>
            <a:ext cx="881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8BBCB76-80FA-4FC7-A940-5C40C5B1ED2A}"/>
              </a:ext>
            </a:extLst>
          </p:cNvPr>
          <p:cNvCxnSpPr>
            <a:cxnSpLocks/>
          </p:cNvCxnSpPr>
          <p:nvPr/>
        </p:nvCxnSpPr>
        <p:spPr>
          <a:xfrm>
            <a:off x="4479010" y="4699861"/>
            <a:ext cx="1007390" cy="150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BDBBFAF8-D976-4E48-A02A-6151E45D70E6}"/>
              </a:ext>
            </a:extLst>
          </p:cNvPr>
          <p:cNvCxnSpPr>
            <a:cxnSpLocks/>
          </p:cNvCxnSpPr>
          <p:nvPr/>
        </p:nvCxnSpPr>
        <p:spPr>
          <a:xfrm>
            <a:off x="6912683" y="4714864"/>
            <a:ext cx="101211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EEBCE0A9-7CE4-4345-A58C-EEEF28313E0C}"/>
              </a:ext>
            </a:extLst>
          </p:cNvPr>
          <p:cNvCxnSpPr>
            <a:cxnSpLocks/>
          </p:cNvCxnSpPr>
          <p:nvPr/>
        </p:nvCxnSpPr>
        <p:spPr>
          <a:xfrm>
            <a:off x="6184379" y="4577760"/>
            <a:ext cx="40238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618ED619-0AA1-4D41-A703-C415FB628F22}"/>
              </a:ext>
            </a:extLst>
          </p:cNvPr>
          <p:cNvCxnSpPr>
            <a:cxnSpLocks/>
          </p:cNvCxnSpPr>
          <p:nvPr/>
        </p:nvCxnSpPr>
        <p:spPr>
          <a:xfrm>
            <a:off x="6181799" y="4776654"/>
            <a:ext cx="40238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266110B-EF23-4001-AE9C-2368703FEBA7}"/>
              </a:ext>
            </a:extLst>
          </p:cNvPr>
          <p:cNvSpPr txBox="1"/>
          <p:nvPr/>
        </p:nvSpPr>
        <p:spPr>
          <a:xfrm>
            <a:off x="7859300" y="1769725"/>
            <a:ext cx="791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436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9" grpId="0"/>
      <p:bldP spid="20" grpId="0"/>
      <p:bldP spid="21" grpId="0"/>
      <p:bldP spid="22" grpId="0"/>
      <p:bldP spid="23" grpId="0"/>
      <p:bldP spid="28" grpId="0"/>
      <p:bldP spid="29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E226F7-D58A-42C4-BFCB-5B7A83EB3A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76" r="6830"/>
          <a:stretch/>
        </p:blipFill>
        <p:spPr>
          <a:xfrm>
            <a:off x="6772569" y="1588548"/>
            <a:ext cx="5014852" cy="408420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63957D8-1BB1-4F6D-BCF1-337016BF352F}"/>
              </a:ext>
            </a:extLst>
          </p:cNvPr>
          <p:cNvSpPr txBox="1"/>
          <p:nvPr/>
        </p:nvSpPr>
        <p:spPr>
          <a:xfrm>
            <a:off x="1835573" y="1922225"/>
            <a:ext cx="1858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Плечо</a:t>
            </a:r>
            <a:endParaRPr lang="ru-RU" sz="4000" b="1" i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123528-B8F4-4D24-A9DA-5D7847F2D1B1}"/>
              </a:ext>
            </a:extLst>
          </p:cNvPr>
          <p:cNvSpPr txBox="1"/>
          <p:nvPr/>
        </p:nvSpPr>
        <p:spPr>
          <a:xfrm>
            <a:off x="4171120" y="1903132"/>
            <a:ext cx="28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7A5343-DA84-496B-B4B5-837867BA44CA}"/>
              </a:ext>
            </a:extLst>
          </p:cNvPr>
          <p:cNvSpPr txBox="1"/>
          <p:nvPr/>
        </p:nvSpPr>
        <p:spPr>
          <a:xfrm>
            <a:off x="2117482" y="2646910"/>
            <a:ext cx="1042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i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7A18C3-1D35-4DD1-88AB-BCDCD3E42831}"/>
              </a:ext>
            </a:extLst>
          </p:cNvPr>
          <p:cNvSpPr txBox="1"/>
          <p:nvPr/>
        </p:nvSpPr>
        <p:spPr>
          <a:xfrm>
            <a:off x="4415503" y="2620575"/>
            <a:ext cx="1101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7C84A3-287D-4909-BC2F-78EC337AF8B0}"/>
                  </a:ext>
                </a:extLst>
              </p:cNvPr>
              <p:cNvSpPr txBox="1"/>
              <p:nvPr/>
            </p:nvSpPr>
            <p:spPr>
              <a:xfrm>
                <a:off x="1797101" y="4107762"/>
                <a:ext cx="5046852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en-US" sz="4400" b="1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ru-RU" sz="4400" b="1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7C84A3-287D-4909-BC2F-78EC337AF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101" y="4107762"/>
                <a:ext cx="5046852" cy="1070358"/>
              </a:xfrm>
              <a:prstGeom prst="rect">
                <a:avLst/>
              </a:prstGeom>
              <a:blipFill>
                <a:blip r:embed="rId3"/>
                <a:stretch>
                  <a:fillRect l="-4952" b="-13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F8A31EC6-6A5E-4124-9885-95C976E7D256}"/>
              </a:ext>
            </a:extLst>
          </p:cNvPr>
          <p:cNvSpPr txBox="1"/>
          <p:nvPr/>
        </p:nvSpPr>
        <p:spPr>
          <a:xfrm>
            <a:off x="1981830" y="3259961"/>
            <a:ext cx="1529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i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F33D5D-B858-4FDF-9921-3F592B059653}"/>
              </a:ext>
            </a:extLst>
          </p:cNvPr>
          <p:cNvSpPr txBox="1"/>
          <p:nvPr/>
        </p:nvSpPr>
        <p:spPr>
          <a:xfrm>
            <a:off x="4680307" y="3259811"/>
            <a:ext cx="881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8BBCB76-80FA-4FC7-A940-5C40C5B1ED2A}"/>
              </a:ext>
            </a:extLst>
          </p:cNvPr>
          <p:cNvCxnSpPr>
            <a:cxnSpLocks/>
          </p:cNvCxnSpPr>
          <p:nvPr/>
        </p:nvCxnSpPr>
        <p:spPr>
          <a:xfrm>
            <a:off x="1981830" y="3279089"/>
            <a:ext cx="1007390" cy="150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BDBBFAF8-D976-4E48-A02A-6151E45D70E6}"/>
              </a:ext>
            </a:extLst>
          </p:cNvPr>
          <p:cNvCxnSpPr>
            <a:cxnSpLocks/>
          </p:cNvCxnSpPr>
          <p:nvPr/>
        </p:nvCxnSpPr>
        <p:spPr>
          <a:xfrm>
            <a:off x="4415503" y="3294092"/>
            <a:ext cx="101211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EEBCE0A9-7CE4-4345-A58C-EEEF28313E0C}"/>
              </a:ext>
            </a:extLst>
          </p:cNvPr>
          <p:cNvCxnSpPr>
            <a:cxnSpLocks/>
          </p:cNvCxnSpPr>
          <p:nvPr/>
        </p:nvCxnSpPr>
        <p:spPr>
          <a:xfrm>
            <a:off x="3687199" y="3156988"/>
            <a:ext cx="40238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618ED619-0AA1-4D41-A703-C415FB628F22}"/>
              </a:ext>
            </a:extLst>
          </p:cNvPr>
          <p:cNvCxnSpPr>
            <a:cxnSpLocks/>
          </p:cNvCxnSpPr>
          <p:nvPr/>
        </p:nvCxnSpPr>
        <p:spPr>
          <a:xfrm>
            <a:off x="3684619" y="3355882"/>
            <a:ext cx="40238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4D4032-C2DE-4DD5-9C4C-C298CB127A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173" b="75034"/>
          <a:stretch/>
        </p:blipFill>
        <p:spPr>
          <a:xfrm>
            <a:off x="1634217" y="411875"/>
            <a:ext cx="10314348" cy="13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4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E8D7D0-D66A-4FBE-8C59-F5D8835D1440}"/>
              </a:ext>
            </a:extLst>
          </p:cNvPr>
          <p:cNvSpPr/>
          <p:nvPr/>
        </p:nvSpPr>
        <p:spPr>
          <a:xfrm>
            <a:off x="6296083" y="2151189"/>
            <a:ext cx="433012" cy="4330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C72F3B3-979C-4BBE-9260-AFB8810EC8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49472" y="198351"/>
            <a:ext cx="10118675" cy="187663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8146B92-9284-4CC5-A0BA-0FBA5FC3282A}"/>
              </a:ext>
            </a:extLst>
          </p:cNvPr>
          <p:cNvSpPr txBox="1"/>
          <p:nvPr/>
        </p:nvSpPr>
        <p:spPr>
          <a:xfrm>
            <a:off x="3968091" y="1504858"/>
            <a:ext cx="2840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7C84A3-287D-4909-BC2F-78EC337AF8B0}"/>
                  </a:ext>
                </a:extLst>
              </p:cNvPr>
              <p:cNvSpPr txBox="1"/>
              <p:nvPr/>
            </p:nvSpPr>
            <p:spPr>
              <a:xfrm>
                <a:off x="2209093" y="3214080"/>
                <a:ext cx="5046852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𝟓𝟎𝟎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𝟐𝟔𝟎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𝟑𝟐𝟓</m:t>
                    </m:r>
                  </m:oMath>
                </a14:m>
                <a:r>
                  <a:rPr lang="ru-RU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4400" b="1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7C84A3-287D-4909-BC2F-78EC337AF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093" y="3214080"/>
                <a:ext cx="5046852" cy="10703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9CA300-5D41-450C-884F-8E2AEF5BDE6D}"/>
              </a:ext>
            </a:extLst>
          </p:cNvPr>
          <p:cNvSpPr/>
          <p:nvPr/>
        </p:nvSpPr>
        <p:spPr>
          <a:xfrm>
            <a:off x="6276814" y="2151189"/>
            <a:ext cx="4757955" cy="266539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3717E70-3B04-466F-A694-2C937A13B1BC}"/>
              </a:ext>
            </a:extLst>
          </p:cNvPr>
          <p:cNvSpPr txBox="1"/>
          <p:nvPr/>
        </p:nvSpPr>
        <p:spPr>
          <a:xfrm>
            <a:off x="11034769" y="3191499"/>
            <a:ext cx="1157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2,6 м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E7E429-E8EB-4D5E-8B3F-5F6408CAD053}"/>
              </a:ext>
            </a:extLst>
          </p:cNvPr>
          <p:cNvSpPr txBox="1"/>
          <p:nvPr/>
        </p:nvSpPr>
        <p:spPr>
          <a:xfrm>
            <a:off x="8391929" y="4797701"/>
            <a:ext cx="128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405C534-BC3F-480E-8235-67A8F662F076}"/>
              </a:ext>
            </a:extLst>
          </p:cNvPr>
          <p:cNvSpPr txBox="1"/>
          <p:nvPr/>
        </p:nvSpPr>
        <p:spPr>
          <a:xfrm>
            <a:off x="6723569" y="2106085"/>
            <a:ext cx="128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см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9C76C9-3C7F-4216-B83F-C5B1B511F47A}"/>
              </a:ext>
            </a:extLst>
          </p:cNvPr>
          <p:cNvSpPr txBox="1"/>
          <p:nvPr/>
        </p:nvSpPr>
        <p:spPr>
          <a:xfrm>
            <a:off x="6224914" y="2539097"/>
            <a:ext cx="128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см</a:t>
            </a:r>
          </a:p>
        </p:txBody>
      </p:sp>
    </p:spTree>
    <p:extLst>
      <p:ext uri="{BB962C8B-B14F-4D97-AF65-F5344CB8AC3E}">
        <p14:creationId xmlns:p14="http://schemas.microsoft.com/office/powerpoint/2010/main" val="165424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/>
      <p:bldP spid="23" grpId="0"/>
      <p:bldP spid="2" grpId="0" animBg="1"/>
      <p:bldP spid="36" grpId="0"/>
      <p:bldP spid="38" grpId="0"/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parket-zahid.com/image/cache/catalog/new/%20%20%D1%96%20%D0%BF%D0%BB%D1%96%D0%BD%D1%82%D1%83%D1%81/parket%20select-500x500.jpg">
            <a:extLst>
              <a:ext uri="{FF2B5EF4-FFF2-40B4-BE49-F238E27FC236}">
                <a16:creationId xmlns:a16="http://schemas.microsoft.com/office/drawing/2014/main" id="{2F39BD96-787F-46D9-B186-E2CB5D4E5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907" y="1102636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884B9AC-A316-4AFB-8750-3B1BFE5C9D7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76" y="205377"/>
            <a:ext cx="10211527" cy="133170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8146B92-9284-4CC5-A0BA-0FBA5FC3282A}"/>
              </a:ext>
            </a:extLst>
          </p:cNvPr>
          <p:cNvSpPr txBox="1"/>
          <p:nvPr/>
        </p:nvSpPr>
        <p:spPr>
          <a:xfrm>
            <a:off x="4026189" y="919058"/>
            <a:ext cx="2840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7C84A3-287D-4909-BC2F-78EC337AF8B0}"/>
                  </a:ext>
                </a:extLst>
              </p:cNvPr>
              <p:cNvSpPr txBox="1"/>
              <p:nvPr/>
            </p:nvSpPr>
            <p:spPr>
              <a:xfrm>
                <a:off x="2227085" y="2408140"/>
                <a:ext cx="5046852" cy="1122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𝟎𝟓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𝟐𝟎𝟎</m:t>
                    </m:r>
                  </m:oMath>
                </a14:m>
                <a:r>
                  <a:rPr lang="ru-RU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4400" b="1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7C84A3-287D-4909-BC2F-78EC337AF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085" y="2408140"/>
                <a:ext cx="5046852" cy="11226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03717E70-3B04-466F-A694-2C937A13B1BC}"/>
              </a:ext>
            </a:extLst>
          </p:cNvPr>
          <p:cNvSpPr txBox="1"/>
          <p:nvPr/>
        </p:nvSpPr>
        <p:spPr>
          <a:xfrm>
            <a:off x="8506211" y="2172618"/>
            <a:ext cx="1157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см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E7E429-E8EB-4D5E-8B3F-5F6408CAD053}"/>
              </a:ext>
            </a:extLst>
          </p:cNvPr>
          <p:cNvSpPr txBox="1"/>
          <p:nvPr/>
        </p:nvSpPr>
        <p:spPr>
          <a:xfrm>
            <a:off x="9663442" y="1242224"/>
            <a:ext cx="128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</a:t>
            </a:r>
            <a:r>
              <a:rPr lang="ru-RU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9C76C9-3C7F-4216-B83F-C5B1B511F47A}"/>
              </a:ext>
            </a:extLst>
          </p:cNvPr>
          <p:cNvSpPr txBox="1"/>
          <p:nvPr/>
        </p:nvSpPr>
        <p:spPr>
          <a:xfrm>
            <a:off x="9796962" y="2972148"/>
            <a:ext cx="128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см</a:t>
            </a:r>
          </a:p>
        </p:txBody>
      </p:sp>
    </p:spTree>
    <p:extLst>
      <p:ext uri="{BB962C8B-B14F-4D97-AF65-F5344CB8AC3E}">
        <p14:creationId xmlns:p14="http://schemas.microsoft.com/office/powerpoint/2010/main" val="38251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3" grpId="0"/>
      <p:bldP spid="36" grpId="0"/>
      <p:bldP spid="38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381B74F9-45E3-44F6-AD85-0F8563FD378B}"/>
              </a:ext>
            </a:extLst>
          </p:cNvPr>
          <p:cNvSpPr/>
          <p:nvPr/>
        </p:nvSpPr>
        <p:spPr>
          <a:xfrm>
            <a:off x="7728132" y="4865976"/>
            <a:ext cx="1747434" cy="1072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static7.depositphotos.com/1249399/756/v/950/depositphotos_7565096-stock-illustration-boy-is-looking-up.jpg">
            <a:extLst>
              <a:ext uri="{FF2B5EF4-FFF2-40B4-BE49-F238E27FC236}">
                <a16:creationId xmlns:a16="http://schemas.microsoft.com/office/drawing/2014/main" id="{44951205-06D5-484E-9BCD-3C751110D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016" y="2992570"/>
            <a:ext cx="1101261" cy="207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4FFCFA2-4BEF-4BDA-99B0-3DF2E359F09C}"/>
              </a:ext>
            </a:extLst>
          </p:cNvPr>
          <p:cNvSpPr txBox="1"/>
          <p:nvPr/>
        </p:nvSpPr>
        <p:spPr>
          <a:xfrm>
            <a:off x="8318335" y="4865976"/>
            <a:ext cx="1157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3B1B2B-40A8-4C03-B40A-D06C75F65539}"/>
              </a:ext>
            </a:extLst>
          </p:cNvPr>
          <p:cNvSpPr txBox="1"/>
          <p:nvPr/>
        </p:nvSpPr>
        <p:spPr>
          <a:xfrm>
            <a:off x="10134055" y="4927531"/>
            <a:ext cx="128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3957D8-1BB1-4F6D-BCF1-337016BF352F}"/>
              </a:ext>
            </a:extLst>
          </p:cNvPr>
          <p:cNvSpPr txBox="1"/>
          <p:nvPr/>
        </p:nvSpPr>
        <p:spPr>
          <a:xfrm>
            <a:off x="2503953" y="2103132"/>
            <a:ext cx="2083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Высота</a:t>
            </a:r>
            <a:endParaRPr lang="ru-RU" sz="4000" b="1" i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123528-B8F4-4D24-A9DA-5D7847F2D1B1}"/>
              </a:ext>
            </a:extLst>
          </p:cNvPr>
          <p:cNvSpPr txBox="1"/>
          <p:nvPr/>
        </p:nvSpPr>
        <p:spPr>
          <a:xfrm>
            <a:off x="4839500" y="2084039"/>
            <a:ext cx="28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7A5343-DA84-496B-B4B5-837867BA44CA}"/>
              </a:ext>
            </a:extLst>
          </p:cNvPr>
          <p:cNvSpPr txBox="1"/>
          <p:nvPr/>
        </p:nvSpPr>
        <p:spPr>
          <a:xfrm>
            <a:off x="2785862" y="2889809"/>
            <a:ext cx="1042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5,4</a:t>
            </a:r>
            <a:endParaRPr lang="ru-RU" sz="4000" b="1" i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7A18C3-1D35-4DD1-88AB-BCDCD3E42831}"/>
              </a:ext>
            </a:extLst>
          </p:cNvPr>
          <p:cNvSpPr txBox="1"/>
          <p:nvPr/>
        </p:nvSpPr>
        <p:spPr>
          <a:xfrm>
            <a:off x="5083883" y="2863474"/>
            <a:ext cx="142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+ 6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7C84A3-287D-4909-BC2F-78EC337AF8B0}"/>
                  </a:ext>
                </a:extLst>
              </p:cNvPr>
              <p:cNvSpPr txBox="1"/>
              <p:nvPr/>
            </p:nvSpPr>
            <p:spPr>
              <a:xfrm>
                <a:off x="2643045" y="4359850"/>
                <a:ext cx="5046852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en-US" sz="4400" b="1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ru-RU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ru-RU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4400" b="1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7C84A3-287D-4909-BC2F-78EC337AF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045" y="4359850"/>
                <a:ext cx="5046852" cy="1070358"/>
              </a:xfrm>
              <a:prstGeom prst="rect">
                <a:avLst/>
              </a:prstGeom>
              <a:blipFill>
                <a:blip r:embed="rId3"/>
                <a:stretch>
                  <a:fillRect l="-4958" b="-130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F8A31EC6-6A5E-4124-9885-95C976E7D256}"/>
              </a:ext>
            </a:extLst>
          </p:cNvPr>
          <p:cNvSpPr txBox="1"/>
          <p:nvPr/>
        </p:nvSpPr>
        <p:spPr>
          <a:xfrm>
            <a:off x="2848246" y="3502860"/>
            <a:ext cx="1331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4000" b="1" i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F33D5D-B858-4FDF-9921-3F592B059653}"/>
              </a:ext>
            </a:extLst>
          </p:cNvPr>
          <p:cNvSpPr txBox="1"/>
          <p:nvPr/>
        </p:nvSpPr>
        <p:spPr>
          <a:xfrm>
            <a:off x="5348687" y="3502710"/>
            <a:ext cx="881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8BBCB76-80FA-4FC7-A940-5C40C5B1ED2A}"/>
              </a:ext>
            </a:extLst>
          </p:cNvPr>
          <p:cNvCxnSpPr>
            <a:cxnSpLocks/>
          </p:cNvCxnSpPr>
          <p:nvPr/>
        </p:nvCxnSpPr>
        <p:spPr>
          <a:xfrm>
            <a:off x="2650210" y="3521988"/>
            <a:ext cx="1007390" cy="150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BDBBFAF8-D976-4E48-A02A-6151E45D70E6}"/>
              </a:ext>
            </a:extLst>
          </p:cNvPr>
          <p:cNvCxnSpPr>
            <a:cxnSpLocks/>
          </p:cNvCxnSpPr>
          <p:nvPr/>
        </p:nvCxnSpPr>
        <p:spPr>
          <a:xfrm>
            <a:off x="5083883" y="3536991"/>
            <a:ext cx="101211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EEBCE0A9-7CE4-4345-A58C-EEEF28313E0C}"/>
              </a:ext>
            </a:extLst>
          </p:cNvPr>
          <p:cNvCxnSpPr>
            <a:cxnSpLocks/>
          </p:cNvCxnSpPr>
          <p:nvPr/>
        </p:nvCxnSpPr>
        <p:spPr>
          <a:xfrm>
            <a:off x="4355579" y="3399887"/>
            <a:ext cx="40238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618ED619-0AA1-4D41-A703-C415FB628F22}"/>
              </a:ext>
            </a:extLst>
          </p:cNvPr>
          <p:cNvCxnSpPr>
            <a:cxnSpLocks/>
          </p:cNvCxnSpPr>
          <p:nvPr/>
        </p:nvCxnSpPr>
        <p:spPr>
          <a:xfrm>
            <a:off x="4352999" y="3598781"/>
            <a:ext cx="40238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D0089EC-C96D-41FB-9918-53161FD4A2BA}"/>
              </a:ext>
            </a:extLst>
          </p:cNvPr>
          <p:cNvSpPr txBox="1"/>
          <p:nvPr/>
        </p:nvSpPr>
        <p:spPr>
          <a:xfrm>
            <a:off x="11235204" y="2717769"/>
            <a:ext cx="791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5,4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66110B-EF23-4001-AE9C-2368703FEBA7}"/>
              </a:ext>
            </a:extLst>
          </p:cNvPr>
          <p:cNvSpPr txBox="1"/>
          <p:nvPr/>
        </p:nvSpPr>
        <p:spPr>
          <a:xfrm>
            <a:off x="9679313" y="3450032"/>
            <a:ext cx="791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E0363B0-5D56-4351-A984-811F2B93E43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49" y="231461"/>
            <a:ext cx="10506390" cy="137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avatars.mds.yandex.net/get-yabs_performance/1062300/2a00000167ce0a051c7dc01907496fc5abd3/orig">
            <a:extLst>
              <a:ext uri="{FF2B5EF4-FFF2-40B4-BE49-F238E27FC236}">
                <a16:creationId xmlns:a16="http://schemas.microsoft.com/office/drawing/2014/main" id="{7BA2F8A7-9151-4290-B53B-C02DCB2DD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7" r="38708"/>
          <a:stretch/>
        </p:blipFill>
        <p:spPr bwMode="auto">
          <a:xfrm>
            <a:off x="10743157" y="1103911"/>
            <a:ext cx="805806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1A10E206-A30D-4E20-B711-FB2EEFA399A4}"/>
              </a:ext>
            </a:extLst>
          </p:cNvPr>
          <p:cNvCxnSpPr>
            <a:cxnSpLocks/>
          </p:cNvCxnSpPr>
          <p:nvPr/>
        </p:nvCxnSpPr>
        <p:spPr>
          <a:xfrm flipV="1">
            <a:off x="7689897" y="4973455"/>
            <a:ext cx="3476331" cy="2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5CFF8BC-2AB7-471F-BBC6-824CEB6578AF}"/>
              </a:ext>
            </a:extLst>
          </p:cNvPr>
          <p:cNvCxnSpPr>
            <a:cxnSpLocks/>
          </p:cNvCxnSpPr>
          <p:nvPr/>
        </p:nvCxnSpPr>
        <p:spPr>
          <a:xfrm flipH="1" flipV="1">
            <a:off x="11143281" y="1270861"/>
            <a:ext cx="22947" cy="37028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D6F4FB4C-7D4E-4C98-943C-8A45A5A976A5}"/>
              </a:ext>
            </a:extLst>
          </p:cNvPr>
          <p:cNvCxnSpPr>
            <a:cxnSpLocks/>
          </p:cNvCxnSpPr>
          <p:nvPr/>
        </p:nvCxnSpPr>
        <p:spPr>
          <a:xfrm flipV="1">
            <a:off x="9610765" y="2979379"/>
            <a:ext cx="0" cy="19403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1E87B0BB-6EF1-4818-B502-12D39EC95E83}"/>
              </a:ext>
            </a:extLst>
          </p:cNvPr>
          <p:cNvCxnSpPr>
            <a:cxnSpLocks/>
          </p:cNvCxnSpPr>
          <p:nvPr/>
        </p:nvCxnSpPr>
        <p:spPr>
          <a:xfrm flipV="1">
            <a:off x="7689897" y="1279172"/>
            <a:ext cx="3414386" cy="36480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8146B92-9284-4CC5-A0BA-0FBA5FC3282A}"/>
              </a:ext>
            </a:extLst>
          </p:cNvPr>
          <p:cNvSpPr txBox="1"/>
          <p:nvPr/>
        </p:nvSpPr>
        <p:spPr>
          <a:xfrm>
            <a:off x="3746112" y="926923"/>
            <a:ext cx="2840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</a:t>
            </a:r>
          </a:p>
        </p:txBody>
      </p:sp>
    </p:spTree>
    <p:extLst>
      <p:ext uri="{BB962C8B-B14F-4D97-AF65-F5344CB8AC3E}">
        <p14:creationId xmlns:p14="http://schemas.microsoft.com/office/powerpoint/2010/main" val="283563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9" grpId="0"/>
      <p:bldP spid="20" grpId="0"/>
      <p:bldP spid="21" grpId="0"/>
      <p:bldP spid="22" grpId="0"/>
      <p:bldP spid="23" grpId="0"/>
      <p:bldP spid="28" grpId="0"/>
      <p:bldP spid="29" grpId="0"/>
      <p:bldP spid="34" grpId="0"/>
      <p:bldP spid="35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DFCF62D-BDAB-4D6D-AEDC-A16C1AC06365}"/>
              </a:ext>
            </a:extLst>
          </p:cNvPr>
          <p:cNvSpPr txBox="1"/>
          <p:nvPr/>
        </p:nvSpPr>
        <p:spPr>
          <a:xfrm>
            <a:off x="2427074" y="1576663"/>
            <a:ext cx="3927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20 =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B54BAD-0C75-486C-A1C9-109BA6107E25}"/>
              </a:ext>
            </a:extLst>
          </p:cNvPr>
          <p:cNvPicPr/>
          <p:nvPr/>
        </p:nvPicPr>
        <p:blipFill rotWithShape="1">
          <a:blip r:embed="rId2"/>
          <a:srcRect b="76698"/>
          <a:stretch/>
        </p:blipFill>
        <p:spPr>
          <a:xfrm>
            <a:off x="1606953" y="325937"/>
            <a:ext cx="9992486" cy="11192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0C69F3-827E-4357-B815-D7E7D883F335}"/>
              </a:ext>
            </a:extLst>
          </p:cNvPr>
          <p:cNvPicPr/>
          <p:nvPr/>
        </p:nvPicPr>
        <p:blipFill rotWithShape="1">
          <a:blip r:embed="rId2"/>
          <a:srcRect l="34521" t="22145" r="36520" b="17083"/>
          <a:stretch/>
        </p:blipFill>
        <p:spPr>
          <a:xfrm>
            <a:off x="9227586" y="1062900"/>
            <a:ext cx="2231821" cy="22514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2707DD8-DC2F-403A-827B-94CE77C6BAFB}"/>
              </a:ext>
            </a:extLst>
          </p:cNvPr>
          <p:cNvSpPr txBox="1"/>
          <p:nvPr/>
        </p:nvSpPr>
        <p:spPr>
          <a:xfrm>
            <a:off x="2427073" y="4927394"/>
            <a:ext cx="3927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8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9FE7ABC-F5E2-4E1E-9371-CB35EB05F449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940" y="3190277"/>
            <a:ext cx="9923786" cy="1456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CE4F28F-25A4-4762-BEA7-47E72C204A31}"/>
              </a:ext>
            </a:extLst>
          </p:cNvPr>
          <p:cNvPicPr/>
          <p:nvPr/>
        </p:nvPicPr>
        <p:blipFill rotWithShape="1">
          <a:blip r:embed="rId4"/>
          <a:srcRect l="37129" t="30977" r="37564" b="15244"/>
          <a:stretch/>
        </p:blipFill>
        <p:spPr>
          <a:xfrm>
            <a:off x="9418060" y="4230656"/>
            <a:ext cx="2086000" cy="202148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9C36CFD-5F2C-4FD9-ACC8-EF94BB9E0D51}"/>
              </a:ext>
            </a:extLst>
          </p:cNvPr>
          <p:cNvSpPr txBox="1"/>
          <p:nvPr/>
        </p:nvSpPr>
        <p:spPr>
          <a:xfrm>
            <a:off x="3932214" y="3983831"/>
            <a:ext cx="1157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422571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71DD23F-73DF-4EBA-844A-DB8EE58CB22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79" y="286722"/>
            <a:ext cx="10277133" cy="1598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avatars.mds.yandex.net/get-yabs_performance/1062300/2a00000167ce0a051c7dc01907496fc5abd3/orig">
            <a:extLst>
              <a:ext uri="{FF2B5EF4-FFF2-40B4-BE49-F238E27FC236}">
                <a16:creationId xmlns:a16="http://schemas.microsoft.com/office/drawing/2014/main" id="{7BA2F8A7-9151-4290-B53B-C02DCB2DD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7" r="38708"/>
          <a:stretch/>
        </p:blipFill>
        <p:spPr bwMode="auto">
          <a:xfrm>
            <a:off x="10743157" y="1103911"/>
            <a:ext cx="805806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0F33D5D-B858-4FDF-9921-3F592B059653}"/>
              </a:ext>
            </a:extLst>
          </p:cNvPr>
          <p:cNvSpPr txBox="1"/>
          <p:nvPr/>
        </p:nvSpPr>
        <p:spPr>
          <a:xfrm>
            <a:off x="5110322" y="2868216"/>
            <a:ext cx="1725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+ 24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381B74F9-45E3-44F6-AD85-0F8563FD378B}"/>
              </a:ext>
            </a:extLst>
          </p:cNvPr>
          <p:cNvSpPr/>
          <p:nvPr/>
        </p:nvSpPr>
        <p:spPr>
          <a:xfrm>
            <a:off x="7728132" y="4865976"/>
            <a:ext cx="1747434" cy="1072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static7.depositphotos.com/1249399/756/v/950/depositphotos_7565096-stock-illustration-boy-is-looking-up.jpg">
            <a:extLst>
              <a:ext uri="{FF2B5EF4-FFF2-40B4-BE49-F238E27FC236}">
                <a16:creationId xmlns:a16="http://schemas.microsoft.com/office/drawing/2014/main" id="{44951205-06D5-484E-9BCD-3C751110D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016" y="2992570"/>
            <a:ext cx="1101261" cy="207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4FFCFA2-4BEF-4BDA-99B0-3DF2E359F09C}"/>
              </a:ext>
            </a:extLst>
          </p:cNvPr>
          <p:cNvSpPr txBox="1"/>
          <p:nvPr/>
        </p:nvSpPr>
        <p:spPr>
          <a:xfrm>
            <a:off x="8318335" y="4865976"/>
            <a:ext cx="1157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3B1B2B-40A8-4C03-B40A-D06C75F65539}"/>
              </a:ext>
            </a:extLst>
          </p:cNvPr>
          <p:cNvSpPr txBox="1"/>
          <p:nvPr/>
        </p:nvSpPr>
        <p:spPr>
          <a:xfrm>
            <a:off x="10134055" y="4927531"/>
            <a:ext cx="128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3957D8-1BB1-4F6D-BCF1-337016BF352F}"/>
              </a:ext>
            </a:extLst>
          </p:cNvPr>
          <p:cNvSpPr txBox="1"/>
          <p:nvPr/>
        </p:nvSpPr>
        <p:spPr>
          <a:xfrm>
            <a:off x="2508469" y="1734004"/>
            <a:ext cx="2083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Высота</a:t>
            </a:r>
            <a:endParaRPr lang="ru-RU" sz="4000" b="1" i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123528-B8F4-4D24-A9DA-5D7847F2D1B1}"/>
              </a:ext>
            </a:extLst>
          </p:cNvPr>
          <p:cNvSpPr txBox="1"/>
          <p:nvPr/>
        </p:nvSpPr>
        <p:spPr>
          <a:xfrm>
            <a:off x="4844016" y="1714911"/>
            <a:ext cx="28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7A5343-DA84-496B-B4B5-837867BA44CA}"/>
              </a:ext>
            </a:extLst>
          </p:cNvPr>
          <p:cNvSpPr txBox="1"/>
          <p:nvPr/>
        </p:nvSpPr>
        <p:spPr>
          <a:xfrm>
            <a:off x="2740675" y="2255315"/>
            <a:ext cx="1042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</a:t>
            </a:r>
            <a:endParaRPr lang="ru-RU" sz="4000" b="1" i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7A18C3-1D35-4DD1-88AB-BCDCD3E42831}"/>
              </a:ext>
            </a:extLst>
          </p:cNvPr>
          <p:cNvSpPr txBox="1"/>
          <p:nvPr/>
        </p:nvSpPr>
        <p:spPr>
          <a:xfrm>
            <a:off x="5459880" y="2212843"/>
            <a:ext cx="142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7C84A3-287D-4909-BC2F-78EC337AF8B0}"/>
              </a:ext>
            </a:extLst>
          </p:cNvPr>
          <p:cNvSpPr txBox="1"/>
          <p:nvPr/>
        </p:nvSpPr>
        <p:spPr>
          <a:xfrm>
            <a:off x="2507846" y="3408491"/>
            <a:ext cx="5046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7,6х = 1,9(х + 24)</a:t>
            </a:r>
            <a:r>
              <a:rPr lang="en-US" sz="4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A31EC6-6A5E-4124-9885-95C976E7D256}"/>
              </a:ext>
            </a:extLst>
          </p:cNvPr>
          <p:cNvSpPr txBox="1"/>
          <p:nvPr/>
        </p:nvSpPr>
        <p:spPr>
          <a:xfrm>
            <a:off x="2803059" y="2868366"/>
            <a:ext cx="1331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7,6</a:t>
            </a:r>
            <a:endParaRPr lang="ru-RU" sz="4000" b="1" i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8BBCB76-80FA-4FC7-A940-5C40C5B1ED2A}"/>
              </a:ext>
            </a:extLst>
          </p:cNvPr>
          <p:cNvCxnSpPr>
            <a:cxnSpLocks/>
          </p:cNvCxnSpPr>
          <p:nvPr/>
        </p:nvCxnSpPr>
        <p:spPr>
          <a:xfrm>
            <a:off x="2605023" y="2887494"/>
            <a:ext cx="1007390" cy="150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BDBBFAF8-D976-4E48-A02A-6151E45D70E6}"/>
              </a:ext>
            </a:extLst>
          </p:cNvPr>
          <p:cNvCxnSpPr>
            <a:cxnSpLocks/>
          </p:cNvCxnSpPr>
          <p:nvPr/>
        </p:nvCxnSpPr>
        <p:spPr>
          <a:xfrm flipV="1">
            <a:off x="5038696" y="2887494"/>
            <a:ext cx="1797456" cy="150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EEBCE0A9-7CE4-4345-A58C-EEEF28313E0C}"/>
              </a:ext>
            </a:extLst>
          </p:cNvPr>
          <p:cNvCxnSpPr>
            <a:cxnSpLocks/>
          </p:cNvCxnSpPr>
          <p:nvPr/>
        </p:nvCxnSpPr>
        <p:spPr>
          <a:xfrm>
            <a:off x="4310392" y="2765393"/>
            <a:ext cx="40238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618ED619-0AA1-4D41-A703-C415FB628F22}"/>
              </a:ext>
            </a:extLst>
          </p:cNvPr>
          <p:cNvCxnSpPr>
            <a:cxnSpLocks/>
          </p:cNvCxnSpPr>
          <p:nvPr/>
        </p:nvCxnSpPr>
        <p:spPr>
          <a:xfrm>
            <a:off x="4307812" y="2964287"/>
            <a:ext cx="40238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D0089EC-C96D-41FB-9918-53161FD4A2BA}"/>
              </a:ext>
            </a:extLst>
          </p:cNvPr>
          <p:cNvSpPr txBox="1"/>
          <p:nvPr/>
        </p:nvSpPr>
        <p:spPr>
          <a:xfrm>
            <a:off x="11235204" y="2717769"/>
            <a:ext cx="791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66110B-EF23-4001-AE9C-2368703FEBA7}"/>
              </a:ext>
            </a:extLst>
          </p:cNvPr>
          <p:cNvSpPr txBox="1"/>
          <p:nvPr/>
        </p:nvSpPr>
        <p:spPr>
          <a:xfrm>
            <a:off x="9679313" y="3450032"/>
            <a:ext cx="791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1A10E206-A30D-4E20-B711-FB2EEFA399A4}"/>
              </a:ext>
            </a:extLst>
          </p:cNvPr>
          <p:cNvCxnSpPr>
            <a:cxnSpLocks/>
          </p:cNvCxnSpPr>
          <p:nvPr/>
        </p:nvCxnSpPr>
        <p:spPr>
          <a:xfrm flipV="1">
            <a:off x="7689897" y="4973455"/>
            <a:ext cx="3476331" cy="2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5CFF8BC-2AB7-471F-BBC6-824CEB6578AF}"/>
              </a:ext>
            </a:extLst>
          </p:cNvPr>
          <p:cNvCxnSpPr>
            <a:cxnSpLocks/>
          </p:cNvCxnSpPr>
          <p:nvPr/>
        </p:nvCxnSpPr>
        <p:spPr>
          <a:xfrm flipH="1" flipV="1">
            <a:off x="11143281" y="1270861"/>
            <a:ext cx="22947" cy="37028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D6F4FB4C-7D4E-4C98-943C-8A45A5A976A5}"/>
              </a:ext>
            </a:extLst>
          </p:cNvPr>
          <p:cNvCxnSpPr>
            <a:cxnSpLocks/>
          </p:cNvCxnSpPr>
          <p:nvPr/>
        </p:nvCxnSpPr>
        <p:spPr>
          <a:xfrm flipV="1">
            <a:off x="9610765" y="2979379"/>
            <a:ext cx="0" cy="19403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1E87B0BB-6EF1-4818-B502-12D39EC95E83}"/>
              </a:ext>
            </a:extLst>
          </p:cNvPr>
          <p:cNvCxnSpPr>
            <a:cxnSpLocks/>
          </p:cNvCxnSpPr>
          <p:nvPr/>
        </p:nvCxnSpPr>
        <p:spPr>
          <a:xfrm flipV="1">
            <a:off x="7689897" y="1279172"/>
            <a:ext cx="3414386" cy="36480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8146B92-9284-4CC5-A0BA-0FBA5FC3282A}"/>
              </a:ext>
            </a:extLst>
          </p:cNvPr>
          <p:cNvSpPr txBox="1"/>
          <p:nvPr/>
        </p:nvSpPr>
        <p:spPr>
          <a:xfrm>
            <a:off x="3782891" y="1162366"/>
            <a:ext cx="238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086D3F2-6D01-44E4-BF82-69A535EB6945}"/>
              </a:ext>
            </a:extLst>
          </p:cNvPr>
          <p:cNvSpPr txBox="1"/>
          <p:nvPr/>
        </p:nvSpPr>
        <p:spPr>
          <a:xfrm>
            <a:off x="2479167" y="4056685"/>
            <a:ext cx="5046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7,6х = 1,9х + 1,9 ·24</a:t>
            </a:r>
            <a:endParaRPr lang="ru-RU" sz="44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20DB9BE-E107-487D-AE5B-0181F0BC5AE7}"/>
              </a:ext>
            </a:extLst>
          </p:cNvPr>
          <p:cNvSpPr txBox="1"/>
          <p:nvPr/>
        </p:nvSpPr>
        <p:spPr>
          <a:xfrm>
            <a:off x="2446667" y="4708113"/>
            <a:ext cx="5046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7,6х = 1,9х + 1,9 ·24</a:t>
            </a:r>
            <a:endParaRPr lang="ru-RU" sz="44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34AF339-4A1F-47E4-A842-B6E119BD8F12}"/>
              </a:ext>
            </a:extLst>
          </p:cNvPr>
          <p:cNvSpPr txBox="1"/>
          <p:nvPr/>
        </p:nvSpPr>
        <p:spPr>
          <a:xfrm>
            <a:off x="2425888" y="5310913"/>
            <a:ext cx="5046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5,7х = 1,9 ·24</a:t>
            </a:r>
            <a:endParaRPr lang="ru-RU" sz="44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40E87E3-D07B-4869-8325-5F6616D80DEA}"/>
              </a:ext>
            </a:extLst>
          </p:cNvPr>
          <p:cNvSpPr txBox="1"/>
          <p:nvPr/>
        </p:nvSpPr>
        <p:spPr>
          <a:xfrm>
            <a:off x="2515270" y="5792727"/>
            <a:ext cx="5046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= 8</a:t>
            </a:r>
            <a:endParaRPr lang="ru-RU" sz="44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20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/>
      <p:bldP spid="26" grpId="0"/>
      <p:bldP spid="19" grpId="0"/>
      <p:bldP spid="20" grpId="0"/>
      <p:bldP spid="21" grpId="0"/>
      <p:bldP spid="22" grpId="0"/>
      <p:bldP spid="23" grpId="0"/>
      <p:bldP spid="28" grpId="0"/>
      <p:bldP spid="34" grpId="0"/>
      <p:bldP spid="35" grpId="0"/>
      <p:bldP spid="27" grpId="0"/>
      <p:bldP spid="42" grpId="0"/>
      <p:bldP spid="43" grpId="0"/>
      <p:bldP spid="44" grpId="0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0288ADC-845F-4A6F-AC50-E7D0900259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54" r="2277" b="26383"/>
          <a:stretch/>
        </p:blipFill>
        <p:spPr>
          <a:xfrm>
            <a:off x="914401" y="4318253"/>
            <a:ext cx="11081288" cy="21445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2C89C5-F7B9-415C-A68A-B03E6F97B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33" y="1492588"/>
            <a:ext cx="10673167" cy="28581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D35792-ABCC-480E-AA97-BDB798F7A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834" y="260363"/>
            <a:ext cx="10673166" cy="11581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FCF62D-BDAB-4D6D-AEDC-A16C1AC06365}"/>
              </a:ext>
            </a:extLst>
          </p:cNvPr>
          <p:cNvSpPr txBox="1"/>
          <p:nvPr/>
        </p:nvSpPr>
        <p:spPr>
          <a:xfrm>
            <a:off x="1746936" y="2514446"/>
            <a:ext cx="947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3,14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7,5</a:t>
            </a:r>
            <a:r>
              <a:rPr lang="en-US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3,14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22,5</a:t>
            </a:r>
            <a:r>
              <a:rPr lang="en-US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: 4 =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468110-2444-4DAE-9B29-77195769800B}"/>
              </a:ext>
            </a:extLst>
          </p:cNvPr>
          <p:cNvSpPr txBox="1"/>
          <p:nvPr/>
        </p:nvSpPr>
        <p:spPr>
          <a:xfrm>
            <a:off x="2084522" y="6045959"/>
            <a:ext cx="980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3,14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·(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7,5 – 22,5)·(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7,5 + 22,5):4 =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2198</a:t>
            </a:r>
          </a:p>
        </p:txBody>
      </p:sp>
    </p:spTree>
    <p:extLst>
      <p:ext uri="{BB962C8B-B14F-4D97-AF65-F5344CB8AC3E}">
        <p14:creationId xmlns:p14="http://schemas.microsoft.com/office/powerpoint/2010/main" val="321891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E516ED-D690-4FFD-B9FB-984F38CD84E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88" y="574893"/>
            <a:ext cx="10320391" cy="1853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id="{03228EAC-235C-49F2-989B-1D293A571340}"/>
              </a:ext>
            </a:extLst>
          </p:cNvPr>
          <p:cNvSpPr/>
          <p:nvPr/>
        </p:nvSpPr>
        <p:spPr>
          <a:xfrm rot="14748357">
            <a:off x="9782933" y="1106194"/>
            <a:ext cx="363346" cy="125065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E8BF801E-091E-416D-AD5A-880A42C13EAA}"/>
              </a:ext>
            </a:extLst>
          </p:cNvPr>
          <p:cNvSpPr/>
          <p:nvPr/>
        </p:nvSpPr>
        <p:spPr>
          <a:xfrm rot="15708170">
            <a:off x="9819159" y="1300847"/>
            <a:ext cx="344498" cy="1253399"/>
          </a:xfrm>
          <a:prstGeom prst="triangle">
            <a:avLst>
              <a:gd name="adj" fmla="val 50323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C9E7BD-4D9F-4070-908B-8827FF42E4DC}"/>
              </a:ext>
            </a:extLst>
          </p:cNvPr>
          <p:cNvSpPr txBox="1"/>
          <p:nvPr/>
        </p:nvSpPr>
        <p:spPr>
          <a:xfrm>
            <a:off x="1524000" y="2119745"/>
            <a:ext cx="5417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BAD =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8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14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886B5D-9057-4686-9CE8-1968780255E9}"/>
              </a:ext>
            </a:extLst>
          </p:cNvPr>
          <p:cNvSpPr txBox="1"/>
          <p:nvPr/>
        </p:nvSpPr>
        <p:spPr>
          <a:xfrm>
            <a:off x="3366655" y="1302327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CB70F2-91FD-4F1F-802E-31C3B034F1E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59100"/>
            <a:ext cx="10243279" cy="185351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C6411C-0A39-4BDE-A2E9-483AE40D6A91}"/>
                  </a:ext>
                </a:extLst>
              </p:cNvPr>
              <p:cNvSpPr txBox="1"/>
              <p:nvPr/>
            </p:nvSpPr>
            <p:spPr>
              <a:xfrm>
                <a:off x="1792799" y="4812613"/>
                <a:ext cx="2749220" cy="13828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𝒂𝒉</m:t>
                      </m:r>
                    </m:oMath>
                  </m:oMathPara>
                </a14:m>
                <a:endParaRPr lang="ru-RU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C6411C-0A39-4BDE-A2E9-483AE40D6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799" y="4812613"/>
                <a:ext cx="2749220" cy="13828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0950391-953F-4136-A201-28CD4803897D}"/>
              </a:ext>
            </a:extLst>
          </p:cNvPr>
          <p:cNvCxnSpPr/>
          <p:nvPr/>
        </p:nvCxnSpPr>
        <p:spPr>
          <a:xfrm flipH="1">
            <a:off x="9204976" y="3087974"/>
            <a:ext cx="817428" cy="15289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DFCF62D-BDAB-4D6D-AEDC-A16C1AC06365}"/>
              </a:ext>
            </a:extLst>
          </p:cNvPr>
          <p:cNvSpPr txBox="1"/>
          <p:nvPr/>
        </p:nvSpPr>
        <p:spPr>
          <a:xfrm>
            <a:off x="8924895" y="3280200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C09ACCC-A7DE-44B9-9D39-6FDC5F45D941}"/>
              </a:ext>
            </a:extLst>
          </p:cNvPr>
          <p:cNvCxnSpPr/>
          <p:nvPr/>
        </p:nvCxnSpPr>
        <p:spPr>
          <a:xfrm>
            <a:off x="9848538" y="3429000"/>
            <a:ext cx="1738859" cy="118797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1129B36-93C5-41A7-A128-64F6303A0B0E}"/>
              </a:ext>
            </a:extLst>
          </p:cNvPr>
          <p:cNvSpPr txBox="1"/>
          <p:nvPr/>
        </p:nvSpPr>
        <p:spPr>
          <a:xfrm>
            <a:off x="9994307" y="3848606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C582BF-9612-428A-80E7-F9EE9705AE08}"/>
                  </a:ext>
                </a:extLst>
              </p:cNvPr>
              <p:cNvSpPr txBox="1"/>
              <p:nvPr/>
            </p:nvSpPr>
            <p:spPr>
              <a:xfrm>
                <a:off x="5021916" y="5016754"/>
                <a:ext cx="4692688" cy="10634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·16·19 = 152</a:t>
                </a:r>
                <a:endParaRPr lang="ru-RU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C582BF-9612-428A-80E7-F9EE9705A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916" y="5016754"/>
                <a:ext cx="4692688" cy="1063433"/>
              </a:xfrm>
              <a:prstGeom prst="rect">
                <a:avLst/>
              </a:prstGeom>
              <a:blipFill>
                <a:blip r:embed="rId5"/>
                <a:stretch>
                  <a:fillRect t="-2874" r="-5844" b="-18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3AEA02F-70EF-4226-9302-9582E51E0C64}"/>
              </a:ext>
            </a:extLst>
          </p:cNvPr>
          <p:cNvSpPr txBox="1"/>
          <p:nvPr/>
        </p:nvSpPr>
        <p:spPr>
          <a:xfrm>
            <a:off x="3915342" y="3909084"/>
            <a:ext cx="1103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56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  <p:bldP spid="9" grpId="0"/>
      <p:bldP spid="12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B1B1864-192C-4E9E-9DD6-974320EA2A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541" y="527826"/>
            <a:ext cx="10397940" cy="20141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886B5D-9057-4686-9CE8-1968780255E9}"/>
              </a:ext>
            </a:extLst>
          </p:cNvPr>
          <p:cNvSpPr txBox="1"/>
          <p:nvPr/>
        </p:nvSpPr>
        <p:spPr>
          <a:xfrm>
            <a:off x="3594249" y="1231357"/>
            <a:ext cx="1157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0950391-953F-4136-A201-28CD4803897D}"/>
              </a:ext>
            </a:extLst>
          </p:cNvPr>
          <p:cNvCxnSpPr>
            <a:cxnSpLocks/>
          </p:cNvCxnSpPr>
          <p:nvPr/>
        </p:nvCxnSpPr>
        <p:spPr>
          <a:xfrm flipH="1" flipV="1">
            <a:off x="9899069" y="2196337"/>
            <a:ext cx="864460" cy="19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DFCF62D-BDAB-4D6D-AEDC-A16C1AC06365}"/>
              </a:ext>
            </a:extLst>
          </p:cNvPr>
          <p:cNvSpPr txBox="1"/>
          <p:nvPr/>
        </p:nvSpPr>
        <p:spPr>
          <a:xfrm>
            <a:off x="2168041" y="2210532"/>
            <a:ext cx="3927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= 16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C09ACCC-A7DE-44B9-9D39-6FDC5F45D941}"/>
              </a:ext>
            </a:extLst>
          </p:cNvPr>
          <p:cNvCxnSpPr>
            <a:cxnSpLocks/>
          </p:cNvCxnSpPr>
          <p:nvPr/>
        </p:nvCxnSpPr>
        <p:spPr>
          <a:xfrm>
            <a:off x="10800693" y="2179536"/>
            <a:ext cx="749244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1129B36-93C5-41A7-A128-64F6303A0B0E}"/>
              </a:ext>
            </a:extLst>
          </p:cNvPr>
          <p:cNvSpPr txBox="1"/>
          <p:nvPr/>
        </p:nvSpPr>
        <p:spPr>
          <a:xfrm>
            <a:off x="10434460" y="2346163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8C41042-A49F-467C-82BE-742DED41E76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313" y="3090830"/>
            <a:ext cx="10209168" cy="169750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DD9EE3F-10EE-429C-9985-18492CFA34FE}"/>
              </a:ext>
            </a:extLst>
          </p:cNvPr>
          <p:cNvSpPr txBox="1"/>
          <p:nvPr/>
        </p:nvSpPr>
        <p:spPr>
          <a:xfrm>
            <a:off x="3812439" y="3963958"/>
            <a:ext cx="1157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60447A-F5C1-46D7-ABDE-0419D844D26F}"/>
              </a:ext>
            </a:extLst>
          </p:cNvPr>
          <p:cNvSpPr txBox="1"/>
          <p:nvPr/>
        </p:nvSpPr>
        <p:spPr>
          <a:xfrm>
            <a:off x="2168041" y="4671844"/>
            <a:ext cx="3927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- 48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42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D979F6-ECFC-4EF4-BA85-4F835E4DA9B8}"/>
              </a:ext>
            </a:extLst>
          </p:cNvPr>
          <p:cNvSpPr txBox="1"/>
          <p:nvPr/>
        </p:nvSpPr>
        <p:spPr>
          <a:xfrm>
            <a:off x="9376258" y="4022195"/>
            <a:ext cx="1058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32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5" grpId="0"/>
      <p:bldP spid="17" grpId="0"/>
      <p:bldP spid="18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5D3AD3-9F6D-4FD6-9D50-BC256345D06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25" y="709342"/>
            <a:ext cx="10383865" cy="116133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6114DD-CCE8-41B0-A8FE-BBD27C1BB8BB}"/>
                  </a:ext>
                </a:extLst>
              </p:cNvPr>
              <p:cNvSpPr txBox="1"/>
              <p:nvPr/>
            </p:nvSpPr>
            <p:spPr>
              <a:xfrm>
                <a:off x="2012344" y="2433235"/>
                <a:ext cx="2262754" cy="14199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6114DD-CCE8-41B0-A8FE-BBD27C1BB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344" y="2433235"/>
                <a:ext cx="2262754" cy="14199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85663B-08F8-4742-9E63-22BFD01B1B6D}"/>
                  </a:ext>
                </a:extLst>
              </p:cNvPr>
              <p:cNvSpPr txBox="1"/>
              <p:nvPr/>
            </p:nvSpPr>
            <p:spPr>
              <a:xfrm>
                <a:off x="2012344" y="4191045"/>
                <a:ext cx="9717437" cy="10860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</a:rPr>
                  <a:t>b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  <m:rad>
                          <m:radPr>
                            <m:degHide m:val="on"/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ad>
                          <m:radPr>
                            <m:degHide m:val="on"/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∙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7 · 3 = 21 </a:t>
                </a:r>
                <a:endParaRPr lang="ru-RU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85663B-08F8-4742-9E63-22BFD01B1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344" y="4191045"/>
                <a:ext cx="9717437" cy="1086003"/>
              </a:xfrm>
              <a:prstGeom prst="rect">
                <a:avLst/>
              </a:prstGeom>
              <a:blipFill>
                <a:blip r:embed="rId4"/>
                <a:stretch>
                  <a:fillRect l="-3450" b="-174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F859149-6B63-468D-A59E-4219DBBA19C4}"/>
              </a:ext>
            </a:extLst>
          </p:cNvPr>
          <p:cNvSpPr txBox="1"/>
          <p:nvPr/>
        </p:nvSpPr>
        <p:spPr>
          <a:xfrm>
            <a:off x="3811225" y="1227009"/>
            <a:ext cx="1157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20998CAA-CEF8-4DD2-B320-8C6B12AC1A01}"/>
              </a:ext>
            </a:extLst>
          </p:cNvPr>
          <p:cNvSpPr/>
          <p:nvPr/>
        </p:nvSpPr>
        <p:spPr>
          <a:xfrm>
            <a:off x="8415580" y="1580827"/>
            <a:ext cx="2603715" cy="2272349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D0DA7D2-F4D9-45BA-8C66-BDAB65894B2E}"/>
              </a:ext>
            </a:extLst>
          </p:cNvPr>
          <p:cNvCxnSpPr>
            <a:cxnSpLocks/>
            <a:stCxn id="6" idx="0"/>
          </p:cNvCxnSpPr>
          <p:nvPr/>
        </p:nvCxnSpPr>
        <p:spPr>
          <a:xfrm>
            <a:off x="9717438" y="1580827"/>
            <a:ext cx="15498" cy="22723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>
            <a:extLst>
              <a:ext uri="{FF2B5EF4-FFF2-40B4-BE49-F238E27FC236}">
                <a16:creationId xmlns:a16="http://schemas.microsoft.com/office/drawing/2014/main" id="{D3E779AF-2364-4BC2-B74D-458962D76EF3}"/>
              </a:ext>
            </a:extLst>
          </p:cNvPr>
          <p:cNvSpPr/>
          <p:nvPr/>
        </p:nvSpPr>
        <p:spPr>
          <a:xfrm rot="6234662">
            <a:off x="9535556" y="1897495"/>
            <a:ext cx="614834" cy="541431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>
            <a:extLst>
              <a:ext uri="{FF2B5EF4-FFF2-40B4-BE49-F238E27FC236}">
                <a16:creationId xmlns:a16="http://schemas.microsoft.com/office/drawing/2014/main" id="{D78FB989-E332-4157-AC28-1FF5A0ACDBDD}"/>
              </a:ext>
            </a:extLst>
          </p:cNvPr>
          <p:cNvSpPr/>
          <p:nvPr/>
        </p:nvSpPr>
        <p:spPr>
          <a:xfrm rot="10408308">
            <a:off x="9410274" y="1793143"/>
            <a:ext cx="536701" cy="541431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89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BA06450-C1B0-4C2B-A06C-2DD0B2FEE851}"/>
              </a:ext>
            </a:extLst>
          </p:cNvPr>
          <p:cNvSpPr/>
          <p:nvPr/>
        </p:nvSpPr>
        <p:spPr>
          <a:xfrm>
            <a:off x="2882672" y="4341507"/>
            <a:ext cx="170222" cy="16025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538FE0-2DE2-4608-9BC9-7A4A5BBCAF2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47" y="633793"/>
            <a:ext cx="10399363" cy="9935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id="{C3804809-13BB-4A67-A4B7-6F89B1A0284E}"/>
              </a:ext>
            </a:extLst>
          </p:cNvPr>
          <p:cNvSpPr/>
          <p:nvPr/>
        </p:nvSpPr>
        <p:spPr>
          <a:xfrm>
            <a:off x="1766806" y="3254645"/>
            <a:ext cx="3223648" cy="1255363"/>
          </a:xfrm>
          <a:prstGeom prst="triangle">
            <a:avLst>
              <a:gd name="adj" fmla="val 34615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E577799F-603D-489E-BC8B-17F9105B56A8}"/>
              </a:ext>
            </a:extLst>
          </p:cNvPr>
          <p:cNvCxnSpPr>
            <a:cxnSpLocks/>
            <a:stCxn id="3" idx="0"/>
            <a:endCxn id="3" idx="3"/>
          </p:cNvCxnSpPr>
          <p:nvPr/>
        </p:nvCxnSpPr>
        <p:spPr>
          <a:xfrm>
            <a:off x="2882672" y="3254645"/>
            <a:ext cx="0" cy="125536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BEDA2F1-D27C-48FC-BAA2-82682276CBB3}"/>
              </a:ext>
            </a:extLst>
          </p:cNvPr>
          <p:cNvSpPr txBox="1"/>
          <p:nvPr/>
        </p:nvSpPr>
        <p:spPr>
          <a:xfrm>
            <a:off x="3833223" y="1013380"/>
            <a:ext cx="1157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217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B3D7EB-B30A-4FFC-9898-07E4631A02B5}"/>
                  </a:ext>
                </a:extLst>
              </p:cNvPr>
              <p:cNvSpPr txBox="1"/>
              <p:nvPr/>
            </p:nvSpPr>
            <p:spPr>
              <a:xfrm>
                <a:off x="6591104" y="2415972"/>
                <a:ext cx="2749220" cy="13828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𝒂𝒉</m:t>
                      </m:r>
                    </m:oMath>
                  </m:oMathPara>
                </a14:m>
                <a:endParaRPr lang="ru-RU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B3D7EB-B30A-4FFC-9898-07E4631A0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104" y="2415972"/>
                <a:ext cx="2749220" cy="13828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E46945-0DCB-4A0F-A426-31AA19DA1257}"/>
                  </a:ext>
                </a:extLst>
              </p:cNvPr>
              <p:cNvSpPr txBox="1"/>
              <p:nvPr/>
            </p:nvSpPr>
            <p:spPr>
              <a:xfrm>
                <a:off x="6761327" y="3760416"/>
                <a:ext cx="4692688" cy="10634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·14·31 = 217</a:t>
                </a:r>
                <a:endParaRPr lang="ru-RU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E46945-0DCB-4A0F-A426-31AA19DA1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327" y="3760416"/>
                <a:ext cx="4692688" cy="1063433"/>
              </a:xfrm>
              <a:prstGeom prst="rect">
                <a:avLst/>
              </a:prstGeom>
              <a:blipFill>
                <a:blip r:embed="rId4"/>
                <a:stretch>
                  <a:fillRect t="-2874" r="-5974" b="-18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B47E8CA-C96F-43B4-8882-FEE90FD467D2}"/>
              </a:ext>
            </a:extLst>
          </p:cNvPr>
          <p:cNvSpPr txBox="1"/>
          <p:nvPr/>
        </p:nvSpPr>
        <p:spPr>
          <a:xfrm>
            <a:off x="2541709" y="4445297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2A504A-B32D-4767-B816-FA36868508EF}"/>
              </a:ext>
            </a:extLst>
          </p:cNvPr>
          <p:cNvSpPr txBox="1"/>
          <p:nvPr/>
        </p:nvSpPr>
        <p:spPr>
          <a:xfrm>
            <a:off x="2893288" y="3643146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9A23529-7C82-486E-B8DF-338E107A390E}"/>
              </a:ext>
            </a:extLst>
          </p:cNvPr>
          <p:cNvCxnSpPr>
            <a:stCxn id="3" idx="2"/>
            <a:endCxn id="3" idx="4"/>
          </p:cNvCxnSpPr>
          <p:nvPr/>
        </p:nvCxnSpPr>
        <p:spPr>
          <a:xfrm>
            <a:off x="1766806" y="4510008"/>
            <a:ext cx="32236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7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7AEBCBA-05A2-49A7-8EC8-84C1BD2BBB4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41" y="397868"/>
            <a:ext cx="10508640" cy="14774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886B5D-9057-4686-9CE8-1968780255E9}"/>
              </a:ext>
            </a:extLst>
          </p:cNvPr>
          <p:cNvSpPr txBox="1"/>
          <p:nvPr/>
        </p:nvSpPr>
        <p:spPr>
          <a:xfrm>
            <a:off x="3812439" y="1124327"/>
            <a:ext cx="1157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FCF62D-BDAB-4D6D-AEDC-A16C1AC06365}"/>
              </a:ext>
            </a:extLst>
          </p:cNvPr>
          <p:cNvSpPr txBox="1"/>
          <p:nvPr/>
        </p:nvSpPr>
        <p:spPr>
          <a:xfrm>
            <a:off x="2168041" y="2210532"/>
            <a:ext cx="5085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- 7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- 27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129B36-93C5-41A7-A128-64F6303A0B0E}"/>
              </a:ext>
            </a:extLst>
          </p:cNvPr>
          <p:cNvSpPr txBox="1"/>
          <p:nvPr/>
        </p:nvSpPr>
        <p:spPr>
          <a:xfrm>
            <a:off x="8670903" y="1891603"/>
            <a:ext cx="1058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891AAFDF-E611-4E4A-83BD-B557EC6FC123}"/>
              </a:ext>
            </a:extLst>
          </p:cNvPr>
          <p:cNvSpPr/>
          <p:nvPr/>
        </p:nvSpPr>
        <p:spPr>
          <a:xfrm>
            <a:off x="8384585" y="960895"/>
            <a:ext cx="3487119" cy="1538540"/>
          </a:xfrm>
          <a:prstGeom prst="triangle">
            <a:avLst>
              <a:gd name="adj" fmla="val 36496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4816B9-DB26-4219-8A1F-71C037B5E528}"/>
              </a:ext>
            </a:extLst>
          </p:cNvPr>
          <p:cNvSpPr txBox="1"/>
          <p:nvPr/>
        </p:nvSpPr>
        <p:spPr>
          <a:xfrm>
            <a:off x="9337329" y="1059137"/>
            <a:ext cx="1058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C44AC87-1D04-41E7-B0AF-0AFD2A030AC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455" y="3534916"/>
            <a:ext cx="10342240" cy="12312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0EBD512-E37D-40C0-A4FD-CFA63079766C}"/>
              </a:ext>
            </a:extLst>
          </p:cNvPr>
          <p:cNvCxnSpPr>
            <a:cxnSpLocks/>
          </p:cNvCxnSpPr>
          <p:nvPr/>
        </p:nvCxnSpPr>
        <p:spPr>
          <a:xfrm>
            <a:off x="8993564" y="5423691"/>
            <a:ext cx="12478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0596336-AA66-425E-9E65-782DE2B380D4}"/>
              </a:ext>
            </a:extLst>
          </p:cNvPr>
          <p:cNvSpPr txBox="1"/>
          <p:nvPr/>
        </p:nvSpPr>
        <p:spPr>
          <a:xfrm>
            <a:off x="2357467" y="5022681"/>
            <a:ext cx="5085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: 2 = 24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065BBE-4D8D-483A-930C-8109724FD7DE}"/>
              </a:ext>
            </a:extLst>
          </p:cNvPr>
          <p:cNvSpPr txBox="1"/>
          <p:nvPr/>
        </p:nvSpPr>
        <p:spPr>
          <a:xfrm>
            <a:off x="9405540" y="5956295"/>
            <a:ext cx="1058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AFACDB8C-A36D-4984-93AF-39946FCF35DA}"/>
              </a:ext>
            </a:extLst>
          </p:cNvPr>
          <p:cNvSpPr/>
          <p:nvPr/>
        </p:nvSpPr>
        <p:spPr>
          <a:xfrm>
            <a:off x="8495459" y="4753569"/>
            <a:ext cx="2603713" cy="1340244"/>
          </a:xfrm>
          <a:prstGeom prst="triangle">
            <a:avLst>
              <a:gd name="adj" fmla="val 36496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27DFE5-363A-43CC-97F3-5FB40EBC74FE}"/>
              </a:ext>
            </a:extLst>
          </p:cNvPr>
          <p:cNvSpPr txBox="1"/>
          <p:nvPr/>
        </p:nvSpPr>
        <p:spPr>
          <a:xfrm>
            <a:off x="9138153" y="4178370"/>
            <a:ext cx="105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15AD2C-1F86-4073-B5D1-16D031CEED1D}"/>
              </a:ext>
            </a:extLst>
          </p:cNvPr>
          <p:cNvSpPr txBox="1"/>
          <p:nvPr/>
        </p:nvSpPr>
        <p:spPr>
          <a:xfrm>
            <a:off x="7966358" y="5689556"/>
            <a:ext cx="105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A60FE2-12CA-4B79-94F7-9CBAF833F14C}"/>
              </a:ext>
            </a:extLst>
          </p:cNvPr>
          <p:cNvSpPr txBox="1"/>
          <p:nvPr/>
        </p:nvSpPr>
        <p:spPr>
          <a:xfrm>
            <a:off x="11218667" y="5686374"/>
            <a:ext cx="105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634A32-D610-4482-B680-9331231E06F6}"/>
              </a:ext>
            </a:extLst>
          </p:cNvPr>
          <p:cNvSpPr txBox="1"/>
          <p:nvPr/>
        </p:nvSpPr>
        <p:spPr>
          <a:xfrm>
            <a:off x="8394795" y="4965500"/>
            <a:ext cx="105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D8C3BF-4008-45BD-8C08-28FC2E4681F4}"/>
              </a:ext>
            </a:extLst>
          </p:cNvPr>
          <p:cNvSpPr txBox="1"/>
          <p:nvPr/>
        </p:nvSpPr>
        <p:spPr>
          <a:xfrm>
            <a:off x="10426796" y="4921081"/>
            <a:ext cx="105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3486C2-C258-45FA-969C-C67242B7447F}"/>
              </a:ext>
            </a:extLst>
          </p:cNvPr>
          <p:cNvSpPr txBox="1"/>
          <p:nvPr/>
        </p:nvSpPr>
        <p:spPr>
          <a:xfrm>
            <a:off x="3975619" y="4069977"/>
            <a:ext cx="1157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68377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5" grpId="0"/>
      <p:bldP spid="2" grpId="0" animBg="1"/>
      <p:bldP spid="13" grpId="0"/>
      <p:bldP spid="23" grpId="0"/>
      <p:bldP spid="24" grpId="0"/>
      <p:bldP spid="25" grpId="0" animBg="1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F55BAB-F93C-4AAD-9BAA-EBB5EA5F726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458" y="420585"/>
            <a:ext cx="10311244" cy="10860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7597F37-69EC-47B9-9C14-FEF288C70EBE}"/>
              </a:ext>
            </a:extLst>
          </p:cNvPr>
          <p:cNvSpPr/>
          <p:nvPr/>
        </p:nvSpPr>
        <p:spPr>
          <a:xfrm>
            <a:off x="9732936" y="3580108"/>
            <a:ext cx="309965" cy="2730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6114DD-CCE8-41B0-A8FE-BBD27C1BB8BB}"/>
                  </a:ext>
                </a:extLst>
              </p:cNvPr>
              <p:cNvSpPr txBox="1"/>
              <p:nvPr/>
            </p:nvSpPr>
            <p:spPr>
              <a:xfrm>
                <a:off x="2198323" y="1580827"/>
                <a:ext cx="2262754" cy="14199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6114DD-CCE8-41B0-A8FE-BBD27C1BB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323" y="1580827"/>
                <a:ext cx="2262754" cy="14199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85663B-08F8-4742-9E63-22BFD01B1B6D}"/>
                  </a:ext>
                </a:extLst>
              </p:cNvPr>
              <p:cNvSpPr txBox="1"/>
              <p:nvPr/>
            </p:nvSpPr>
            <p:spPr>
              <a:xfrm>
                <a:off x="2198323" y="3173640"/>
                <a:ext cx="3319074" cy="10860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4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ru-RU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ru-RU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4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85663B-08F8-4742-9E63-22BFD01B1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323" y="3173640"/>
                <a:ext cx="3319074" cy="1086003"/>
              </a:xfrm>
              <a:prstGeom prst="rect">
                <a:avLst/>
              </a:prstGeom>
              <a:blipFill>
                <a:blip r:embed="rId4"/>
                <a:stretch>
                  <a:fillRect l="-10294" b="-16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F859149-6B63-468D-A59E-4219DBBA19C4}"/>
              </a:ext>
            </a:extLst>
          </p:cNvPr>
          <p:cNvSpPr txBox="1"/>
          <p:nvPr/>
        </p:nvSpPr>
        <p:spPr>
          <a:xfrm>
            <a:off x="3696482" y="798702"/>
            <a:ext cx="1157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FD15C059-B167-4D91-8F01-9747619E919B}"/>
              </a:ext>
            </a:extLst>
          </p:cNvPr>
          <p:cNvSpPr/>
          <p:nvPr/>
        </p:nvSpPr>
        <p:spPr>
          <a:xfrm>
            <a:off x="8415580" y="1580827"/>
            <a:ext cx="2603715" cy="2272349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7A0A3DF-0E14-4E33-B8FC-058F7127C254}"/>
              </a:ext>
            </a:extLst>
          </p:cNvPr>
          <p:cNvCxnSpPr>
            <a:cxnSpLocks/>
          </p:cNvCxnSpPr>
          <p:nvPr/>
        </p:nvCxnSpPr>
        <p:spPr>
          <a:xfrm>
            <a:off x="9717438" y="1580827"/>
            <a:ext cx="15498" cy="22723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1CEA00-2ADB-421F-B523-558B4EF52D0F}"/>
                  </a:ext>
                </a:extLst>
              </p:cNvPr>
              <p:cNvSpPr txBox="1"/>
              <p:nvPr/>
            </p:nvSpPr>
            <p:spPr>
              <a:xfrm>
                <a:off x="2198323" y="4432515"/>
                <a:ext cx="1960389" cy="8997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4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ru-RU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4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1CEA00-2ADB-421F-B523-558B4EF52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323" y="4432515"/>
                <a:ext cx="1960389" cy="899798"/>
              </a:xfrm>
              <a:prstGeom prst="rect">
                <a:avLst/>
              </a:prstGeom>
              <a:blipFill>
                <a:blip r:embed="rId5"/>
                <a:stretch>
                  <a:fillRect l="-17445" t="-10811" b="-202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4197C10-3170-430C-BC05-033FCC265F68}"/>
              </a:ext>
            </a:extLst>
          </p:cNvPr>
          <p:cNvSpPr txBox="1"/>
          <p:nvPr/>
        </p:nvSpPr>
        <p:spPr>
          <a:xfrm>
            <a:off x="2201067" y="5538873"/>
            <a:ext cx="1957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=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8685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4" grpId="0"/>
      <p:bldP spid="5" grpId="0"/>
      <p:bldP spid="7" grpId="0" animBg="1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712835A-28F1-4547-A6C9-9973C2793DFB}"/>
              </a:ext>
            </a:extLst>
          </p:cNvPr>
          <p:cNvSpPr/>
          <p:nvPr/>
        </p:nvSpPr>
        <p:spPr>
          <a:xfrm>
            <a:off x="9901783" y="2321093"/>
            <a:ext cx="239661" cy="2728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B1E88E8-EBE5-4AE1-BF6E-A3D614D4C54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37" y="241353"/>
            <a:ext cx="10607846" cy="9933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956E7FF8-DCD5-40F4-AB65-E04185C0BFFF}"/>
              </a:ext>
            </a:extLst>
          </p:cNvPr>
          <p:cNvSpPr/>
          <p:nvPr/>
        </p:nvSpPr>
        <p:spPr>
          <a:xfrm>
            <a:off x="9901783" y="675971"/>
            <a:ext cx="1610109" cy="1906207"/>
          </a:xfrm>
          <a:prstGeom prst="rt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886B5D-9057-4686-9CE8-1968780255E9}"/>
              </a:ext>
            </a:extLst>
          </p:cNvPr>
          <p:cNvSpPr txBox="1"/>
          <p:nvPr/>
        </p:nvSpPr>
        <p:spPr>
          <a:xfrm>
            <a:off x="3932214" y="537922"/>
            <a:ext cx="1157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C6411C-0A39-4BDE-A2E9-483AE40D6A91}"/>
                  </a:ext>
                </a:extLst>
              </p:cNvPr>
              <p:cNvSpPr txBox="1"/>
              <p:nvPr/>
            </p:nvSpPr>
            <p:spPr>
              <a:xfrm>
                <a:off x="1384904" y="1598658"/>
                <a:ext cx="2749220" cy="13828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</m:oMath>
                  </m:oMathPara>
                </a14:m>
                <a:endParaRPr lang="ru-RU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C6411C-0A39-4BDE-A2E9-483AE40D6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904" y="1598658"/>
                <a:ext cx="2749220" cy="13828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0950391-953F-4136-A201-28CD4803897D}"/>
              </a:ext>
            </a:extLst>
          </p:cNvPr>
          <p:cNvCxnSpPr>
            <a:cxnSpLocks/>
          </p:cNvCxnSpPr>
          <p:nvPr/>
        </p:nvCxnSpPr>
        <p:spPr>
          <a:xfrm>
            <a:off x="9904735" y="689561"/>
            <a:ext cx="1" cy="19052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DFCF62D-BDAB-4D6D-AEDC-A16C1AC06365}"/>
              </a:ext>
            </a:extLst>
          </p:cNvPr>
          <p:cNvSpPr txBox="1"/>
          <p:nvPr/>
        </p:nvSpPr>
        <p:spPr>
          <a:xfrm>
            <a:off x="9115026" y="1319320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C09ACCC-A7DE-44B9-9D39-6FDC5F45D941}"/>
              </a:ext>
            </a:extLst>
          </p:cNvPr>
          <p:cNvCxnSpPr>
            <a:cxnSpLocks/>
          </p:cNvCxnSpPr>
          <p:nvPr/>
        </p:nvCxnSpPr>
        <p:spPr>
          <a:xfrm>
            <a:off x="9908299" y="2610262"/>
            <a:ext cx="1610110" cy="506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1129B36-93C5-41A7-A128-64F6303A0B0E}"/>
              </a:ext>
            </a:extLst>
          </p:cNvPr>
          <p:cNvSpPr txBox="1"/>
          <p:nvPr/>
        </p:nvSpPr>
        <p:spPr>
          <a:xfrm>
            <a:off x="10506006" y="2516491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C582BF-9612-428A-80E7-F9EE9705AE08}"/>
                  </a:ext>
                </a:extLst>
              </p:cNvPr>
              <p:cNvSpPr txBox="1"/>
              <p:nvPr/>
            </p:nvSpPr>
            <p:spPr>
              <a:xfrm>
                <a:off x="4472861" y="1856304"/>
                <a:ext cx="4692688" cy="10634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·11·8 =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44</a:t>
                </a:r>
                <a:endParaRPr lang="ru-RU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C582BF-9612-428A-80E7-F9EE9705A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861" y="1856304"/>
                <a:ext cx="4692688" cy="1063433"/>
              </a:xfrm>
              <a:prstGeom prst="rect">
                <a:avLst/>
              </a:prstGeom>
              <a:blipFill>
                <a:blip r:embed="rId4"/>
                <a:stretch>
                  <a:fillRect t="-2874" b="-18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A70FDF3-5EBE-4E6A-93F4-0E871824F74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5" y="3381887"/>
            <a:ext cx="10238103" cy="117531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9143881-1031-4D9E-937D-97A347D8F781}"/>
              </a:ext>
            </a:extLst>
          </p:cNvPr>
          <p:cNvSpPr txBox="1"/>
          <p:nvPr/>
        </p:nvSpPr>
        <p:spPr>
          <a:xfrm>
            <a:off x="3851476" y="3865723"/>
            <a:ext cx="1157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51A429-82F8-430A-9DE5-1A4253693B3D}"/>
              </a:ext>
            </a:extLst>
          </p:cNvPr>
          <p:cNvSpPr txBox="1"/>
          <p:nvPr/>
        </p:nvSpPr>
        <p:spPr>
          <a:xfrm>
            <a:off x="2047487" y="5050281"/>
            <a:ext cx="5085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: 2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37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57712991-5567-49CD-88E3-D0512F1F59B6}"/>
              </a:ext>
            </a:extLst>
          </p:cNvPr>
          <p:cNvSpPr/>
          <p:nvPr/>
        </p:nvSpPr>
        <p:spPr>
          <a:xfrm>
            <a:off x="8268639" y="4060492"/>
            <a:ext cx="3487119" cy="1538540"/>
          </a:xfrm>
          <a:prstGeom prst="triangle">
            <a:avLst>
              <a:gd name="adj" fmla="val 4894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0857A7-1D64-4831-9757-7DE6C3BC3282}"/>
              </a:ext>
            </a:extLst>
          </p:cNvPr>
          <p:cNvSpPr txBox="1"/>
          <p:nvPr/>
        </p:nvSpPr>
        <p:spPr>
          <a:xfrm>
            <a:off x="9432014" y="4297281"/>
            <a:ext cx="1495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3FF84974-0C65-4FB8-9652-FB6AEC9CF47F}"/>
              </a:ext>
            </a:extLst>
          </p:cNvPr>
          <p:cNvCxnSpPr>
            <a:cxnSpLocks/>
          </p:cNvCxnSpPr>
          <p:nvPr/>
        </p:nvCxnSpPr>
        <p:spPr>
          <a:xfrm>
            <a:off x="9028054" y="4707320"/>
            <a:ext cx="154982" cy="1697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2D3F1A2E-D9B3-4AAB-A75D-2ADE0D5EDE2C}"/>
              </a:ext>
            </a:extLst>
          </p:cNvPr>
          <p:cNvCxnSpPr>
            <a:cxnSpLocks/>
          </p:cNvCxnSpPr>
          <p:nvPr/>
        </p:nvCxnSpPr>
        <p:spPr>
          <a:xfrm flipH="1">
            <a:off x="10730284" y="4712391"/>
            <a:ext cx="197716" cy="1646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856124C-90F7-498F-B605-20C509CC0C91}"/>
              </a:ext>
            </a:extLst>
          </p:cNvPr>
          <p:cNvSpPr txBox="1"/>
          <p:nvPr/>
        </p:nvSpPr>
        <p:spPr>
          <a:xfrm>
            <a:off x="9499672" y="3594111"/>
            <a:ext cx="572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E9590C4-E214-4A34-B8FF-F4A3F4AF4AD4}"/>
              </a:ext>
            </a:extLst>
          </p:cNvPr>
          <p:cNvSpPr txBox="1"/>
          <p:nvPr/>
        </p:nvSpPr>
        <p:spPr>
          <a:xfrm>
            <a:off x="7930598" y="5538943"/>
            <a:ext cx="572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A16509D-C048-48A7-A158-23C275AD6B95}"/>
              </a:ext>
            </a:extLst>
          </p:cNvPr>
          <p:cNvSpPr txBox="1"/>
          <p:nvPr/>
        </p:nvSpPr>
        <p:spPr>
          <a:xfrm>
            <a:off x="11469332" y="5540895"/>
            <a:ext cx="572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5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7" grpId="0"/>
      <p:bldP spid="9" grpId="0"/>
      <p:bldP spid="12" grpId="0"/>
      <p:bldP spid="15" grpId="0"/>
      <p:bldP spid="16" grpId="0"/>
      <p:bldP spid="23" grpId="0"/>
      <p:bldP spid="24" grpId="0"/>
      <p:bldP spid="25" grpId="0" animBg="1"/>
      <p:bldP spid="26" grpId="0"/>
      <p:bldP spid="31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A84015-3421-4861-B767-D722249B910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76" y="2161424"/>
            <a:ext cx="9939284" cy="1987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E15330-B139-4292-B993-ABC845EC04A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76" y="77140"/>
            <a:ext cx="10213974" cy="208428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FCF62D-BDAB-4D6D-AEDC-A16C1AC06365}"/>
              </a:ext>
            </a:extLst>
          </p:cNvPr>
          <p:cNvSpPr txBox="1"/>
          <p:nvPr/>
        </p:nvSpPr>
        <p:spPr>
          <a:xfrm>
            <a:off x="2427073" y="1293519"/>
            <a:ext cx="460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60 · 25 =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468110-2444-4DAE-9B29-77195769800B}"/>
              </a:ext>
            </a:extLst>
          </p:cNvPr>
          <p:cNvSpPr txBox="1"/>
          <p:nvPr/>
        </p:nvSpPr>
        <p:spPr>
          <a:xfrm>
            <a:off x="2427073" y="3537822"/>
            <a:ext cx="4314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12 · 2 =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809BE0-02C6-445A-B544-62C328640EA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205" y="4295743"/>
            <a:ext cx="10256150" cy="164010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CBC3874-E5E2-4C51-A7CB-2A41E488B04B}"/>
              </a:ext>
            </a:extLst>
          </p:cNvPr>
          <p:cNvSpPr txBox="1"/>
          <p:nvPr/>
        </p:nvSpPr>
        <p:spPr>
          <a:xfrm>
            <a:off x="2279839" y="5879622"/>
            <a:ext cx="460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60 · 29 =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174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20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DFCF62D-BDAB-4D6D-AEDC-A16C1AC06365}"/>
              </a:ext>
            </a:extLst>
          </p:cNvPr>
          <p:cNvSpPr txBox="1"/>
          <p:nvPr/>
        </p:nvSpPr>
        <p:spPr>
          <a:xfrm>
            <a:off x="2427073" y="922150"/>
            <a:ext cx="460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60 · 2 =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468110-2444-4DAE-9B29-77195769800B}"/>
              </a:ext>
            </a:extLst>
          </p:cNvPr>
          <p:cNvSpPr txBox="1"/>
          <p:nvPr/>
        </p:nvSpPr>
        <p:spPr>
          <a:xfrm>
            <a:off x="2427073" y="2901401"/>
            <a:ext cx="5151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· 2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BC3874-E5E2-4C51-A7CB-2A41E488B04B}"/>
              </a:ext>
            </a:extLst>
          </p:cNvPr>
          <p:cNvSpPr txBox="1"/>
          <p:nvPr/>
        </p:nvSpPr>
        <p:spPr>
          <a:xfrm>
            <a:off x="2310835" y="5092164"/>
            <a:ext cx="460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60 ·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9DA40A-AC68-489A-84FA-2464735970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332"/>
          <a:stretch/>
        </p:blipFill>
        <p:spPr>
          <a:xfrm>
            <a:off x="1709455" y="154696"/>
            <a:ext cx="8390488" cy="48716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AE09EF-DF6E-41CF-8519-275E763903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07" t="18323" r="37305" b="15066"/>
          <a:stretch/>
        </p:blipFill>
        <p:spPr>
          <a:xfrm>
            <a:off x="9940463" y="156333"/>
            <a:ext cx="1929892" cy="18716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2AF464-7828-4209-9484-6CC5F3D018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3031"/>
          <a:stretch/>
        </p:blipFill>
        <p:spPr>
          <a:xfrm>
            <a:off x="1787237" y="2253095"/>
            <a:ext cx="8617526" cy="4658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E46175-0CA3-4B97-BAAA-F2E758A8CF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19" t="16712" r="38633" b="2125"/>
          <a:stretch/>
        </p:blipFill>
        <p:spPr>
          <a:xfrm>
            <a:off x="9940463" y="2158716"/>
            <a:ext cx="2046203" cy="19203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EF62F2-74EB-4552-BED5-7E327589AC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6590"/>
          <a:stretch/>
        </p:blipFill>
        <p:spPr>
          <a:xfrm>
            <a:off x="1709455" y="4330155"/>
            <a:ext cx="9047309" cy="3950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B8E24B-8470-4305-A7A2-F328524536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991" t="14714" r="35297"/>
          <a:stretch/>
        </p:blipFill>
        <p:spPr>
          <a:xfrm>
            <a:off x="10002457" y="4812577"/>
            <a:ext cx="1929893" cy="193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4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FBB946-77FA-47E6-B26A-1E3E32CEDE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515" b="42117"/>
          <a:stretch/>
        </p:blipFill>
        <p:spPr>
          <a:xfrm>
            <a:off x="1581146" y="373102"/>
            <a:ext cx="9959690" cy="15631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E60B0F-87DF-4848-B03B-A419793084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485" t="8606" r="4000"/>
          <a:stretch/>
        </p:blipFill>
        <p:spPr>
          <a:xfrm>
            <a:off x="7453746" y="1936284"/>
            <a:ext cx="4281054" cy="2389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885DE9-E59F-447D-B42A-750F3B90674E}"/>
              </a:ext>
            </a:extLst>
          </p:cNvPr>
          <p:cNvSpPr txBox="1"/>
          <p:nvPr/>
        </p:nvSpPr>
        <p:spPr>
          <a:xfrm>
            <a:off x="9055997" y="1811497"/>
            <a:ext cx="434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EEE478E-ADB9-4E19-A980-CD642A528A06}"/>
              </a:ext>
            </a:extLst>
          </p:cNvPr>
          <p:cNvCxnSpPr>
            <a:cxnSpLocks/>
          </p:cNvCxnSpPr>
          <p:nvPr/>
        </p:nvCxnSpPr>
        <p:spPr>
          <a:xfrm>
            <a:off x="7481456" y="2436253"/>
            <a:ext cx="540326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1BEAECE-F7EB-46DD-947C-2BC16DBC8967}"/>
              </a:ext>
            </a:extLst>
          </p:cNvPr>
          <p:cNvCxnSpPr>
            <a:cxnSpLocks/>
          </p:cNvCxnSpPr>
          <p:nvPr/>
        </p:nvCxnSpPr>
        <p:spPr>
          <a:xfrm>
            <a:off x="7481456" y="3807853"/>
            <a:ext cx="540326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DB9F33A-BC8E-4C1E-98BC-6D94AF63A937}"/>
              </a:ext>
            </a:extLst>
          </p:cNvPr>
          <p:cNvCxnSpPr>
            <a:cxnSpLocks/>
          </p:cNvCxnSpPr>
          <p:nvPr/>
        </p:nvCxnSpPr>
        <p:spPr>
          <a:xfrm>
            <a:off x="7315200" y="1936284"/>
            <a:ext cx="0" cy="2389799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E45EA86-4F07-47EA-9F5C-25F3A0E9A756}"/>
              </a:ext>
            </a:extLst>
          </p:cNvPr>
          <p:cNvSpPr txBox="1"/>
          <p:nvPr/>
        </p:nvSpPr>
        <p:spPr>
          <a:xfrm flipH="1" flipV="1">
            <a:off x="7658701" y="4085174"/>
            <a:ext cx="434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842DEA-3387-4012-BD56-7E3253742B13}"/>
              </a:ext>
            </a:extLst>
          </p:cNvPr>
          <p:cNvSpPr txBox="1"/>
          <p:nvPr/>
        </p:nvSpPr>
        <p:spPr>
          <a:xfrm>
            <a:off x="7236562" y="1810239"/>
            <a:ext cx="434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AD6529-9C16-48B3-A818-F31B1086F8CF}"/>
              </a:ext>
            </a:extLst>
          </p:cNvPr>
          <p:cNvSpPr txBox="1"/>
          <p:nvPr/>
        </p:nvSpPr>
        <p:spPr>
          <a:xfrm>
            <a:off x="7236797" y="3618197"/>
            <a:ext cx="434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5A0CF0-270C-4842-A122-3C28A8E6342F}"/>
              </a:ext>
            </a:extLst>
          </p:cNvPr>
          <p:cNvSpPr txBox="1"/>
          <p:nvPr/>
        </p:nvSpPr>
        <p:spPr>
          <a:xfrm>
            <a:off x="11195732" y="3966559"/>
            <a:ext cx="434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6DAF26-0E07-4B22-B69B-87342A6433E8}"/>
              </a:ext>
            </a:extLst>
          </p:cNvPr>
          <p:cNvSpPr txBox="1"/>
          <p:nvPr/>
        </p:nvSpPr>
        <p:spPr>
          <a:xfrm>
            <a:off x="7206215" y="2753996"/>
            <a:ext cx="737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91BD51B2-BE98-4190-BD06-5289D6DC9C02}"/>
              </a:ext>
            </a:extLst>
          </p:cNvPr>
          <p:cNvCxnSpPr>
            <a:cxnSpLocks/>
          </p:cNvCxnSpPr>
          <p:nvPr/>
        </p:nvCxnSpPr>
        <p:spPr>
          <a:xfrm rot="16200000">
            <a:off x="10950493" y="4078016"/>
            <a:ext cx="540326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6997CB34-3EF5-45F9-9360-2015B21CEA87}"/>
              </a:ext>
            </a:extLst>
          </p:cNvPr>
          <p:cNvCxnSpPr>
            <a:cxnSpLocks/>
          </p:cNvCxnSpPr>
          <p:nvPr/>
        </p:nvCxnSpPr>
        <p:spPr>
          <a:xfrm rot="16200000">
            <a:off x="7751619" y="4078016"/>
            <a:ext cx="540326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828F3DCA-7817-49F9-9158-B1AE516F6D7C}"/>
              </a:ext>
            </a:extLst>
          </p:cNvPr>
          <p:cNvCxnSpPr>
            <a:cxnSpLocks/>
          </p:cNvCxnSpPr>
          <p:nvPr/>
        </p:nvCxnSpPr>
        <p:spPr>
          <a:xfrm>
            <a:off x="7599544" y="4490315"/>
            <a:ext cx="4034285" cy="15779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AFD04A8-FA05-455B-81C7-9F40D6A34FAF}"/>
              </a:ext>
            </a:extLst>
          </p:cNvPr>
          <p:cNvSpPr txBox="1"/>
          <p:nvPr/>
        </p:nvSpPr>
        <p:spPr>
          <a:xfrm>
            <a:off x="9121692" y="3957778"/>
            <a:ext cx="737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AE3D5C-0985-4F93-86EE-10A6297BD763}"/>
              </a:ext>
            </a:extLst>
          </p:cNvPr>
          <p:cNvSpPr txBox="1"/>
          <p:nvPr/>
        </p:nvSpPr>
        <p:spPr>
          <a:xfrm>
            <a:off x="965500" y="2173629"/>
            <a:ext cx="5657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 + 2х)(32 + 2х) = 1080</a:t>
            </a:r>
            <a:endParaRPr lang="ru-RU" sz="4000" b="1" i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6AFC74-4309-4455-BA9F-A84DE12AED04}"/>
              </a:ext>
            </a:extLst>
          </p:cNvPr>
          <p:cNvSpPr txBox="1"/>
          <p:nvPr/>
        </p:nvSpPr>
        <p:spPr>
          <a:xfrm>
            <a:off x="971343" y="2806059"/>
            <a:ext cx="6405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608 + 38х</a:t>
            </a:r>
            <a:r>
              <a:rPr lang="ru-RU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+ 64х + 4х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1080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D8E805-E722-468C-9984-EB1A51C26DDE}"/>
              </a:ext>
            </a:extLst>
          </p:cNvPr>
          <p:cNvSpPr txBox="1"/>
          <p:nvPr/>
        </p:nvSpPr>
        <p:spPr>
          <a:xfrm>
            <a:off x="918787" y="4136372"/>
            <a:ext cx="4893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4х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+ 102х – 472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A22563-C718-4BDA-B4BF-9A2BDC5FE70B}"/>
              </a:ext>
            </a:extLst>
          </p:cNvPr>
          <p:cNvSpPr txBox="1"/>
          <p:nvPr/>
        </p:nvSpPr>
        <p:spPr>
          <a:xfrm>
            <a:off x="947804" y="3500045"/>
            <a:ext cx="6137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4х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+ 102х + 608 – 1080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05E106-B2A9-4BE1-B888-A485984EDCC1}"/>
              </a:ext>
            </a:extLst>
          </p:cNvPr>
          <p:cNvSpPr txBox="1"/>
          <p:nvPr/>
        </p:nvSpPr>
        <p:spPr>
          <a:xfrm>
            <a:off x="1667311" y="5451148"/>
            <a:ext cx="4893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4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–29,5			х</a:t>
            </a:r>
            <a:r>
              <a:rPr lang="ru-RU" sz="4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  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AC1948-D1E1-48F9-A3F2-D3BB79087D01}"/>
              </a:ext>
            </a:extLst>
          </p:cNvPr>
          <p:cNvSpPr txBox="1"/>
          <p:nvPr/>
        </p:nvSpPr>
        <p:spPr>
          <a:xfrm>
            <a:off x="899348" y="4803179"/>
            <a:ext cx="4893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2х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+ 51х – 236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05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  <p:bldP spid="18" grpId="0"/>
      <p:bldP spid="19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E60B0F-87DF-4848-B03B-A419793084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485" t="8606" r="4000"/>
          <a:stretch/>
        </p:blipFill>
        <p:spPr>
          <a:xfrm>
            <a:off x="7453746" y="1936284"/>
            <a:ext cx="4281054" cy="2389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885DE9-E59F-447D-B42A-750F3B90674E}"/>
              </a:ext>
            </a:extLst>
          </p:cNvPr>
          <p:cNvSpPr txBox="1"/>
          <p:nvPr/>
        </p:nvSpPr>
        <p:spPr>
          <a:xfrm>
            <a:off x="9055997" y="1811497"/>
            <a:ext cx="434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EEE478E-ADB9-4E19-A980-CD642A528A06}"/>
              </a:ext>
            </a:extLst>
          </p:cNvPr>
          <p:cNvCxnSpPr>
            <a:cxnSpLocks/>
          </p:cNvCxnSpPr>
          <p:nvPr/>
        </p:nvCxnSpPr>
        <p:spPr>
          <a:xfrm>
            <a:off x="7481456" y="2436253"/>
            <a:ext cx="540326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1BEAECE-F7EB-46DD-947C-2BC16DBC8967}"/>
              </a:ext>
            </a:extLst>
          </p:cNvPr>
          <p:cNvCxnSpPr>
            <a:cxnSpLocks/>
          </p:cNvCxnSpPr>
          <p:nvPr/>
        </p:nvCxnSpPr>
        <p:spPr>
          <a:xfrm>
            <a:off x="7481456" y="3807853"/>
            <a:ext cx="540326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DB9F33A-BC8E-4C1E-98BC-6D94AF63A937}"/>
              </a:ext>
            </a:extLst>
          </p:cNvPr>
          <p:cNvCxnSpPr>
            <a:cxnSpLocks/>
          </p:cNvCxnSpPr>
          <p:nvPr/>
        </p:nvCxnSpPr>
        <p:spPr>
          <a:xfrm>
            <a:off x="7315200" y="1936284"/>
            <a:ext cx="0" cy="2389799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E45EA86-4F07-47EA-9F5C-25F3A0E9A756}"/>
              </a:ext>
            </a:extLst>
          </p:cNvPr>
          <p:cNvSpPr txBox="1"/>
          <p:nvPr/>
        </p:nvSpPr>
        <p:spPr>
          <a:xfrm flipH="1" flipV="1">
            <a:off x="7658701" y="4085174"/>
            <a:ext cx="434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842DEA-3387-4012-BD56-7E3253742B13}"/>
              </a:ext>
            </a:extLst>
          </p:cNvPr>
          <p:cNvSpPr txBox="1"/>
          <p:nvPr/>
        </p:nvSpPr>
        <p:spPr>
          <a:xfrm>
            <a:off x="7236562" y="1810239"/>
            <a:ext cx="434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AD6529-9C16-48B3-A818-F31B1086F8CF}"/>
              </a:ext>
            </a:extLst>
          </p:cNvPr>
          <p:cNvSpPr txBox="1"/>
          <p:nvPr/>
        </p:nvSpPr>
        <p:spPr>
          <a:xfrm>
            <a:off x="7236797" y="3618197"/>
            <a:ext cx="434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5A0CF0-270C-4842-A122-3C28A8E6342F}"/>
              </a:ext>
            </a:extLst>
          </p:cNvPr>
          <p:cNvSpPr txBox="1"/>
          <p:nvPr/>
        </p:nvSpPr>
        <p:spPr>
          <a:xfrm>
            <a:off x="11195732" y="3966559"/>
            <a:ext cx="434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6DAF26-0E07-4B22-B69B-87342A6433E8}"/>
              </a:ext>
            </a:extLst>
          </p:cNvPr>
          <p:cNvSpPr txBox="1"/>
          <p:nvPr/>
        </p:nvSpPr>
        <p:spPr>
          <a:xfrm>
            <a:off x="7206215" y="2753996"/>
            <a:ext cx="737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91BD51B2-BE98-4190-BD06-5289D6DC9C02}"/>
              </a:ext>
            </a:extLst>
          </p:cNvPr>
          <p:cNvCxnSpPr>
            <a:cxnSpLocks/>
          </p:cNvCxnSpPr>
          <p:nvPr/>
        </p:nvCxnSpPr>
        <p:spPr>
          <a:xfrm rot="16200000">
            <a:off x="10950493" y="4078016"/>
            <a:ext cx="540326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6997CB34-3EF5-45F9-9360-2015B21CEA87}"/>
              </a:ext>
            </a:extLst>
          </p:cNvPr>
          <p:cNvCxnSpPr>
            <a:cxnSpLocks/>
          </p:cNvCxnSpPr>
          <p:nvPr/>
        </p:nvCxnSpPr>
        <p:spPr>
          <a:xfrm rot="16200000">
            <a:off x="7751619" y="4078016"/>
            <a:ext cx="540326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828F3DCA-7817-49F9-9158-B1AE516F6D7C}"/>
              </a:ext>
            </a:extLst>
          </p:cNvPr>
          <p:cNvCxnSpPr>
            <a:cxnSpLocks/>
          </p:cNvCxnSpPr>
          <p:nvPr/>
        </p:nvCxnSpPr>
        <p:spPr>
          <a:xfrm>
            <a:off x="7599544" y="4490315"/>
            <a:ext cx="4034285" cy="15779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AFD04A8-FA05-455B-81C7-9F40D6A34FAF}"/>
              </a:ext>
            </a:extLst>
          </p:cNvPr>
          <p:cNvSpPr txBox="1"/>
          <p:nvPr/>
        </p:nvSpPr>
        <p:spPr>
          <a:xfrm>
            <a:off x="9121692" y="3957778"/>
            <a:ext cx="737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AE3D5C-0985-4F93-86EE-10A6297BD763}"/>
              </a:ext>
            </a:extLst>
          </p:cNvPr>
          <p:cNvSpPr txBox="1"/>
          <p:nvPr/>
        </p:nvSpPr>
        <p:spPr>
          <a:xfrm>
            <a:off x="965500" y="2173629"/>
            <a:ext cx="5657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 + 2х)(13 + 2х) = 675</a:t>
            </a:r>
            <a:endParaRPr lang="ru-RU" sz="4000" b="1" i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6AFC74-4309-4455-BA9F-A84DE12AED04}"/>
              </a:ext>
            </a:extLst>
          </p:cNvPr>
          <p:cNvSpPr txBox="1"/>
          <p:nvPr/>
        </p:nvSpPr>
        <p:spPr>
          <a:xfrm>
            <a:off x="971343" y="2806059"/>
            <a:ext cx="6096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 + 22х</a:t>
            </a:r>
            <a:r>
              <a:rPr lang="ru-RU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+ 26х + 4х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675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D8E805-E722-468C-9984-EB1A51C26DDE}"/>
              </a:ext>
            </a:extLst>
          </p:cNvPr>
          <p:cNvSpPr txBox="1"/>
          <p:nvPr/>
        </p:nvSpPr>
        <p:spPr>
          <a:xfrm>
            <a:off x="918787" y="4136372"/>
            <a:ext cx="4893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4х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+ 48х – 532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A22563-C718-4BDA-B4BF-9A2BDC5FE70B}"/>
              </a:ext>
            </a:extLst>
          </p:cNvPr>
          <p:cNvSpPr txBox="1"/>
          <p:nvPr/>
        </p:nvSpPr>
        <p:spPr>
          <a:xfrm>
            <a:off x="947804" y="3500045"/>
            <a:ext cx="6137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4х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+ 48х + 143 – 675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05E106-B2A9-4BE1-B888-A485984EDCC1}"/>
              </a:ext>
            </a:extLst>
          </p:cNvPr>
          <p:cNvSpPr txBox="1"/>
          <p:nvPr/>
        </p:nvSpPr>
        <p:spPr>
          <a:xfrm>
            <a:off x="1667311" y="5451148"/>
            <a:ext cx="4893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4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–19			х</a:t>
            </a:r>
            <a:r>
              <a:rPr lang="ru-RU" sz="4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7 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AC1948-D1E1-48F9-A3F2-D3BB79087D01}"/>
              </a:ext>
            </a:extLst>
          </p:cNvPr>
          <p:cNvSpPr txBox="1"/>
          <p:nvPr/>
        </p:nvSpPr>
        <p:spPr>
          <a:xfrm>
            <a:off x="899348" y="4803179"/>
            <a:ext cx="4893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+ 12х – 133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E18F1D-44DD-4B31-8120-572640650B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163" b="44717"/>
          <a:stretch/>
        </p:blipFill>
        <p:spPr>
          <a:xfrm>
            <a:off x="1633827" y="327232"/>
            <a:ext cx="9980144" cy="155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2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  <p:bldP spid="18" grpId="0"/>
      <p:bldP spid="19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53ECE5-EDDE-4991-9143-0D68DAAFC352}"/>
              </a:ext>
            </a:extLst>
          </p:cNvPr>
          <p:cNvSpPr/>
          <p:nvPr/>
        </p:nvSpPr>
        <p:spPr>
          <a:xfrm>
            <a:off x="7743540" y="2092036"/>
            <a:ext cx="3902400" cy="14983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F70FA77-AE61-4231-86EC-14B8405B101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616" y="178026"/>
            <a:ext cx="10105324" cy="16159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886B5D-9057-4686-9CE8-1968780255E9}"/>
              </a:ext>
            </a:extLst>
          </p:cNvPr>
          <p:cNvSpPr txBox="1"/>
          <p:nvPr/>
        </p:nvSpPr>
        <p:spPr>
          <a:xfrm>
            <a:off x="3932214" y="1056014"/>
            <a:ext cx="1157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0950391-953F-4136-A201-28CD4803897D}"/>
              </a:ext>
            </a:extLst>
          </p:cNvPr>
          <p:cNvCxnSpPr>
            <a:cxnSpLocks/>
          </p:cNvCxnSpPr>
          <p:nvPr/>
        </p:nvCxnSpPr>
        <p:spPr>
          <a:xfrm>
            <a:off x="7743540" y="2092036"/>
            <a:ext cx="1" cy="14770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DFCF62D-BDAB-4D6D-AEDC-A16C1AC06365}"/>
              </a:ext>
            </a:extLst>
          </p:cNvPr>
          <p:cNvSpPr txBox="1"/>
          <p:nvPr/>
        </p:nvSpPr>
        <p:spPr>
          <a:xfrm>
            <a:off x="7241051" y="2379533"/>
            <a:ext cx="1415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C09ACCC-A7DE-44B9-9D39-6FDC5F45D941}"/>
              </a:ext>
            </a:extLst>
          </p:cNvPr>
          <p:cNvCxnSpPr>
            <a:cxnSpLocks/>
          </p:cNvCxnSpPr>
          <p:nvPr/>
        </p:nvCxnSpPr>
        <p:spPr>
          <a:xfrm>
            <a:off x="7743539" y="2092036"/>
            <a:ext cx="3902401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1129B36-93C5-41A7-A128-64F6303A0B0E}"/>
              </a:ext>
            </a:extLst>
          </p:cNvPr>
          <p:cNvSpPr txBox="1"/>
          <p:nvPr/>
        </p:nvSpPr>
        <p:spPr>
          <a:xfrm>
            <a:off x="9194492" y="1440072"/>
            <a:ext cx="1415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3х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3D57C7-62A7-47E5-95AD-0E6A1D92FE9B}"/>
              </a:ext>
            </a:extLst>
          </p:cNvPr>
          <p:cNvSpPr txBox="1"/>
          <p:nvPr/>
        </p:nvSpPr>
        <p:spPr>
          <a:xfrm>
            <a:off x="2074343" y="2188231"/>
            <a:ext cx="381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· 3х = 2700</a:t>
            </a:r>
            <a:endParaRPr lang="ru-RU" sz="4000" b="1" i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842CE2-D152-43BE-A95C-8568C971F04C}"/>
              </a:ext>
            </a:extLst>
          </p:cNvPr>
          <p:cNvSpPr txBox="1"/>
          <p:nvPr/>
        </p:nvSpPr>
        <p:spPr>
          <a:xfrm>
            <a:off x="2028243" y="2820499"/>
            <a:ext cx="381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3х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2700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1CDCA8-899E-4966-B2D0-4715FF73D6B6}"/>
              </a:ext>
            </a:extLst>
          </p:cNvPr>
          <p:cNvSpPr txBox="1"/>
          <p:nvPr/>
        </p:nvSpPr>
        <p:spPr>
          <a:xfrm>
            <a:off x="2172138" y="4105233"/>
            <a:ext cx="381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30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DDB98A-64C4-4132-9C0D-584FB5CBB50B}"/>
              </a:ext>
            </a:extLst>
          </p:cNvPr>
          <p:cNvSpPr txBox="1"/>
          <p:nvPr/>
        </p:nvSpPr>
        <p:spPr>
          <a:xfrm>
            <a:off x="2172138" y="3475079"/>
            <a:ext cx="381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558B12-E033-46F5-9125-4ABB21B5542C}"/>
              </a:ext>
            </a:extLst>
          </p:cNvPr>
          <p:cNvSpPr txBox="1"/>
          <p:nvPr/>
        </p:nvSpPr>
        <p:spPr>
          <a:xfrm>
            <a:off x="2172138" y="4735387"/>
            <a:ext cx="4893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(30 + 90) · 2 = 240</a:t>
            </a:r>
            <a:endParaRPr lang="ru-RU" sz="40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49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2" grpId="0"/>
      <p:bldP spid="15" grpId="0"/>
      <p:bldP spid="32" grpId="0"/>
      <p:bldP spid="25" grpId="0"/>
      <p:bldP spid="31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159E7D-6F0C-4AD5-B55C-03ED696722A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728" y="405733"/>
            <a:ext cx="9858090" cy="230355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8468110-2444-4DAE-9B29-77195769800B}"/>
              </a:ext>
            </a:extLst>
          </p:cNvPr>
          <p:cNvSpPr txBox="1"/>
          <p:nvPr/>
        </p:nvSpPr>
        <p:spPr>
          <a:xfrm>
            <a:off x="2427072" y="3273277"/>
            <a:ext cx="7212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(2,25 + 2,85) : 2 = 5,1 : 2 = 2,55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341BF3-B946-45D6-A559-DE1B252CFE4B}"/>
              </a:ext>
            </a:extLst>
          </p:cNvPr>
          <p:cNvSpPr txBox="1"/>
          <p:nvPr/>
        </p:nvSpPr>
        <p:spPr>
          <a:xfrm>
            <a:off x="2427072" y="4148709"/>
            <a:ext cx="3927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2,55</a:t>
            </a:r>
          </a:p>
        </p:txBody>
      </p:sp>
    </p:spTree>
    <p:extLst>
      <p:ext uri="{BB962C8B-B14F-4D97-AF65-F5344CB8AC3E}">
        <p14:creationId xmlns:p14="http://schemas.microsoft.com/office/powerpoint/2010/main" val="85248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046CDC-59A8-420A-BBBD-9691B201D582}"/>
              </a:ext>
            </a:extLst>
          </p:cNvPr>
          <p:cNvPicPr/>
          <p:nvPr/>
        </p:nvPicPr>
        <p:blipFill rotWithShape="1">
          <a:blip r:embed="rId2"/>
          <a:srcRect l="3600" t="30221" r="41606" b="51502"/>
          <a:stretch/>
        </p:blipFill>
        <p:spPr bwMode="auto">
          <a:xfrm>
            <a:off x="1584728" y="309632"/>
            <a:ext cx="9753809" cy="18291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FCF62D-BDAB-4D6D-AEDC-A16C1AC06365}"/>
              </a:ext>
            </a:extLst>
          </p:cNvPr>
          <p:cNvSpPr txBox="1"/>
          <p:nvPr/>
        </p:nvSpPr>
        <p:spPr>
          <a:xfrm>
            <a:off x="2427072" y="2365417"/>
            <a:ext cx="3927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 – 1,7 = 0,4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468110-2444-4DAE-9B29-77195769800B}"/>
              </a:ext>
            </a:extLst>
          </p:cNvPr>
          <p:cNvSpPr txBox="1"/>
          <p:nvPr/>
        </p:nvSpPr>
        <p:spPr>
          <a:xfrm>
            <a:off x="2427072" y="3273277"/>
            <a:ext cx="3927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 + 0,4 = 2,5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3D6FA9-03E5-4B38-87EF-82DF728AE5A7}"/>
              </a:ext>
            </a:extLst>
          </p:cNvPr>
          <p:cNvPicPr/>
          <p:nvPr/>
        </p:nvPicPr>
        <p:blipFill rotWithShape="1">
          <a:blip r:embed="rId2"/>
          <a:srcRect l="20875" t="46118" r="58550" b="30605"/>
          <a:stretch/>
        </p:blipFill>
        <p:spPr bwMode="auto">
          <a:xfrm>
            <a:off x="6969412" y="2358628"/>
            <a:ext cx="4483836" cy="28519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Дуга 1">
            <a:extLst>
              <a:ext uri="{FF2B5EF4-FFF2-40B4-BE49-F238E27FC236}">
                <a16:creationId xmlns:a16="http://schemas.microsoft.com/office/drawing/2014/main" id="{7003EE3D-23D8-4599-820C-AC31C1827E14}"/>
              </a:ext>
            </a:extLst>
          </p:cNvPr>
          <p:cNvSpPr/>
          <p:nvPr/>
        </p:nvSpPr>
        <p:spPr>
          <a:xfrm>
            <a:off x="7160217" y="3280632"/>
            <a:ext cx="2496222" cy="1575963"/>
          </a:xfrm>
          <a:prstGeom prst="arc">
            <a:avLst>
              <a:gd name="adj1" fmla="val 1420585"/>
              <a:gd name="adj2" fmla="val 8751618"/>
            </a:avLst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>
            <a:extLst>
              <a:ext uri="{FF2B5EF4-FFF2-40B4-BE49-F238E27FC236}">
                <a16:creationId xmlns:a16="http://schemas.microsoft.com/office/drawing/2014/main" id="{FEA1CAC7-4B4B-4002-B8A1-A5EE54508C95}"/>
              </a:ext>
            </a:extLst>
          </p:cNvPr>
          <p:cNvSpPr/>
          <p:nvPr/>
        </p:nvSpPr>
        <p:spPr>
          <a:xfrm>
            <a:off x="9211330" y="3280632"/>
            <a:ext cx="2127207" cy="1417410"/>
          </a:xfrm>
          <a:prstGeom prst="arc">
            <a:avLst>
              <a:gd name="adj1" fmla="val 1420585"/>
              <a:gd name="adj2" fmla="val 8751618"/>
            </a:avLst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341BF3-B946-45D6-A559-DE1B252CFE4B}"/>
              </a:ext>
            </a:extLst>
          </p:cNvPr>
          <p:cNvSpPr txBox="1"/>
          <p:nvPr/>
        </p:nvSpPr>
        <p:spPr>
          <a:xfrm>
            <a:off x="2427072" y="4148709"/>
            <a:ext cx="3927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E645FF-6BE5-41A7-A382-2CD058D8DE2C}"/>
              </a:ext>
            </a:extLst>
          </p:cNvPr>
          <p:cNvSpPr txBox="1"/>
          <p:nvPr/>
        </p:nvSpPr>
        <p:spPr>
          <a:xfrm>
            <a:off x="8041229" y="4351794"/>
            <a:ext cx="1415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+ 0,4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A3D244-56A4-4D05-B905-FAB3FDB9FBE5}"/>
              </a:ext>
            </a:extLst>
          </p:cNvPr>
          <p:cNvSpPr txBox="1"/>
          <p:nvPr/>
        </p:nvSpPr>
        <p:spPr>
          <a:xfrm>
            <a:off x="9883249" y="4187849"/>
            <a:ext cx="1415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+ 0,4</a:t>
            </a:r>
          </a:p>
        </p:txBody>
      </p:sp>
    </p:spTree>
    <p:extLst>
      <p:ext uri="{BB962C8B-B14F-4D97-AF65-F5344CB8AC3E}">
        <p14:creationId xmlns:p14="http://schemas.microsoft.com/office/powerpoint/2010/main" val="346118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" grpId="0" animBg="1"/>
      <p:bldP spid="15" grpId="0" animBg="1"/>
      <p:bldP spid="16" grpId="0"/>
      <p:bldP spid="17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3360</TotalTime>
  <Words>700</Words>
  <Application>Microsoft Office PowerPoint</Application>
  <PresentationFormat>Широкоэкранный</PresentationFormat>
  <Paragraphs>199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Cambria Math</vt:lpstr>
      <vt:lpstr>Corbel</vt:lpstr>
      <vt:lpstr>Symbol</vt:lpstr>
      <vt:lpstr>Times New Roman</vt:lpstr>
      <vt:lpstr>Параллакс</vt:lpstr>
      <vt:lpstr>Модуль «Геометрия»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 «Геометрия»</dc:title>
  <dc:creator>Геннадий Маланко</dc:creator>
  <cp:lastModifiedBy>Teacher_30</cp:lastModifiedBy>
  <cp:revision>79</cp:revision>
  <dcterms:created xsi:type="dcterms:W3CDTF">2019-02-23T04:13:52Z</dcterms:created>
  <dcterms:modified xsi:type="dcterms:W3CDTF">2023-11-22T11:49:57Z</dcterms:modified>
</cp:coreProperties>
</file>