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808" autoAdjust="0"/>
  </p:normalViewPr>
  <p:slideViewPr>
    <p:cSldViewPr snapToGrid="0">
      <p:cViewPr varScale="1">
        <p:scale>
          <a:sx n="68" d="100"/>
          <a:sy n="68" d="100"/>
        </p:scale>
        <p:origin x="-8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662-9E7D-4F4C-AA68-5CBF82397BF3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B2E3-13D5-4FFF-8E16-58B245AA2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0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662-9E7D-4F4C-AA68-5CBF82397BF3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B2E3-13D5-4FFF-8E16-58B245AA2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5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662-9E7D-4F4C-AA68-5CBF82397BF3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B2E3-13D5-4FFF-8E16-58B245AA2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11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662-9E7D-4F4C-AA68-5CBF82397BF3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B2E3-13D5-4FFF-8E16-58B245AA2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73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662-9E7D-4F4C-AA68-5CBF82397BF3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B2E3-13D5-4FFF-8E16-58B245AA2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25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662-9E7D-4F4C-AA68-5CBF82397BF3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B2E3-13D5-4FFF-8E16-58B245AA2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38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662-9E7D-4F4C-AA68-5CBF82397BF3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B2E3-13D5-4FFF-8E16-58B245AA2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8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662-9E7D-4F4C-AA68-5CBF82397BF3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B2E3-13D5-4FFF-8E16-58B245AA2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18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662-9E7D-4F4C-AA68-5CBF82397BF3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B2E3-13D5-4FFF-8E16-58B245AA2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8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662-9E7D-4F4C-AA68-5CBF82397BF3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B2E3-13D5-4FFF-8E16-58B245AA2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01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662-9E7D-4F4C-AA68-5CBF82397BF3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B2E3-13D5-4FFF-8E16-58B245AA2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89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8E662-9E7D-4F4C-AA68-5CBF82397BF3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B2E3-13D5-4FFF-8E16-58B245AA2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40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rgbClr val="B6C8E1"/>
            </a:gs>
            <a:gs pos="75000">
              <a:srgbClr val="C0D0DE"/>
            </a:gs>
            <a:gs pos="67000">
              <a:srgbClr val="D5E0D8"/>
            </a:gs>
            <a:gs pos="49000">
              <a:srgbClr val="FFFFCC"/>
            </a:gs>
            <a:gs pos="3000">
              <a:schemeClr val="accent5">
                <a:lumMod val="45000"/>
                <a:lumOff val="55000"/>
              </a:schemeClr>
            </a:gs>
            <a:gs pos="91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86858" y="1828208"/>
            <a:ext cx="996708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endParaRPr lang="ru-RU" sz="7200" b="1" dirty="0" smtClean="0">
              <a:ln/>
              <a:solidFill>
                <a:srgbClr val="FF0000"/>
              </a:solidFill>
            </a:endParaRPr>
          </a:p>
          <a:p>
            <a:pPr algn="r"/>
            <a:r>
              <a:rPr lang="ru-RU" sz="7200" b="1" dirty="0" smtClean="0">
                <a:ln/>
                <a:solidFill>
                  <a:srgbClr val="FF0000"/>
                </a:solidFill>
              </a:rPr>
              <a:t>Главные и второстепенные члены предложения.</a:t>
            </a:r>
            <a:endParaRPr lang="ru-RU" sz="7200" b="1" cap="none" spc="0" dirty="0">
              <a:ln/>
              <a:solidFill>
                <a:srgbClr val="FF0000"/>
              </a:solidFill>
              <a:effectLst/>
            </a:endParaRPr>
          </a:p>
        </p:txBody>
      </p:sp>
      <p:pic>
        <p:nvPicPr>
          <p:cNvPr id="6" name="Picture 4" descr="https://cdn.eksmo.ru/v2/ITD000000000344636/COVER/cover3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1254">
            <a:off x="884527" y="599333"/>
            <a:ext cx="2445145" cy="309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89120" y="143691"/>
            <a:ext cx="3566160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НАЧАЛЬНАЯ ШКОЛА 21 века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4" descr="ÑÐ°Ð±Ð»Ð¾Ð½ ÐºÐ¾Ð»Ð¾ÐºÐ¾Ð»ÑÑÐ¸Ð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2337">
            <a:off x="9976107" y="325389"/>
            <a:ext cx="1826371" cy="168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9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605" y="184666"/>
            <a:ext cx="1161278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Запиши в тетрадь только грамматические основы предложений</a:t>
            </a:r>
            <a:r>
              <a:rPr lang="ru-RU" sz="3600" b="1" dirty="0"/>
              <a:t>.</a:t>
            </a:r>
            <a:endParaRPr lang="ru-RU" sz="3600" dirty="0"/>
          </a:p>
          <a:p>
            <a:pPr lvl="0" algn="ctr"/>
            <a:endParaRPr lang="ru-RU" sz="5400" b="1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60395" y="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8" name="Рисунок 17" descr="image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92147" y="3775167"/>
            <a:ext cx="2099853" cy="305644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9827" y="1758461"/>
            <a:ext cx="97123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/>
              <a:t>          </a:t>
            </a:r>
            <a:r>
              <a:rPr lang="ru-RU" sz="3600" b="1" i="1" dirty="0" smtClean="0"/>
              <a:t>                             Совы</a:t>
            </a:r>
            <a:endParaRPr lang="ru-RU" sz="3600" b="1" dirty="0"/>
          </a:p>
          <a:p>
            <a:r>
              <a:rPr lang="ru-RU" sz="3600" b="1" i="1" dirty="0"/>
              <a:t>Совы живут повсюду, за </a:t>
            </a:r>
            <a:r>
              <a:rPr lang="ru-RU" sz="3600" b="1" i="1" dirty="0" smtClean="0"/>
              <a:t>исключением Антарктиды</a:t>
            </a:r>
            <a:r>
              <a:rPr lang="ru-RU" sz="3600" b="1" i="1" dirty="0"/>
              <a:t>. Гнёзда они строят в старых дуплах. Их глаза отлично видят в темноте. Глаза смотрят у сов вперёд, как у человека.</a:t>
            </a:r>
            <a:endParaRPr lang="ru-RU" sz="3600" b="1" dirty="0"/>
          </a:p>
          <a:p>
            <a:r>
              <a:rPr lang="ru-RU" sz="3600" b="1" i="1" dirty="0"/>
              <a:t>Наверное, поэтому они с древнейших времён считались символом мудрости. Совы охотятся ночью.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5877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60395" y="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8" name="Рисунок 17" descr="image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92147" y="3775167"/>
            <a:ext cx="2099853" cy="305644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9827" y="1758461"/>
            <a:ext cx="993179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i="1" dirty="0" smtClean="0"/>
              <a:t> Совы живут. Они строят. Глаза видят. Глаза смотрят. Они считались. Совы охотятся.</a:t>
            </a:r>
            <a:endParaRPr lang="ru-RU" sz="5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20504" y="2514822"/>
            <a:ext cx="163185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26745" y="2514822"/>
            <a:ext cx="10691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0504" y="3358884"/>
            <a:ext cx="153337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52076" y="3358884"/>
            <a:ext cx="156151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20504" y="4298286"/>
            <a:ext cx="10832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232833" y="4230039"/>
            <a:ext cx="1505592" cy="227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251836" y="2534276"/>
            <a:ext cx="209338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251836" y="2709425"/>
            <a:ext cx="209338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985629" y="2709425"/>
            <a:ext cx="227040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985629" y="2551385"/>
            <a:ext cx="226814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152357" y="3358884"/>
            <a:ext cx="209338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152357" y="3539419"/>
            <a:ext cx="209338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160395" y="3550192"/>
            <a:ext cx="285699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162654" y="3358884"/>
            <a:ext cx="285473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734667" y="4456164"/>
            <a:ext cx="324529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734667" y="4230039"/>
            <a:ext cx="324529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6904281" y="4456164"/>
            <a:ext cx="3027510" cy="248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6924011" y="4230039"/>
            <a:ext cx="3007780" cy="1137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35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23" y="239151"/>
            <a:ext cx="8679763" cy="609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5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23" y="239151"/>
            <a:ext cx="8679763" cy="609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 2"/>
          <p:cNvSpPr/>
          <p:nvPr/>
        </p:nvSpPr>
        <p:spPr>
          <a:xfrm>
            <a:off x="7934178" y="3882682"/>
            <a:ext cx="914400" cy="759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69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23" y="239151"/>
            <a:ext cx="8679763" cy="609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 2"/>
          <p:cNvSpPr/>
          <p:nvPr/>
        </p:nvSpPr>
        <p:spPr>
          <a:xfrm>
            <a:off x="3305907" y="2907936"/>
            <a:ext cx="914400" cy="759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23" y="239151"/>
            <a:ext cx="8679763" cy="609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 2"/>
          <p:cNvSpPr/>
          <p:nvPr/>
        </p:nvSpPr>
        <p:spPr>
          <a:xfrm>
            <a:off x="5570804" y="1899138"/>
            <a:ext cx="914400" cy="759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9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369" y="393895"/>
            <a:ext cx="1003026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Дополните предложения второстепенными членами. Спишите.  Подчеркните подлежащее и сказуемое. Задайте вопросы ко всем словам.</a:t>
            </a:r>
            <a:endParaRPr lang="ru-RU" sz="3600" dirty="0">
              <a:solidFill>
                <a:srgbClr val="FF0000"/>
              </a:solidFill>
            </a:endParaRPr>
          </a:p>
          <a:p>
            <a:r>
              <a:rPr lang="ru-RU" sz="3600" b="1" dirty="0"/>
              <a:t>1. </a:t>
            </a:r>
            <a:r>
              <a:rPr lang="ru-RU" sz="3600" b="1" dirty="0" smtClean="0"/>
              <a:t>Девочка </a:t>
            </a:r>
            <a:r>
              <a:rPr lang="ru-RU" sz="3600" b="1" dirty="0"/>
              <a:t>шьёт. </a:t>
            </a:r>
            <a:r>
              <a:rPr lang="ru-RU" sz="3600" b="1" dirty="0" smtClean="0"/>
              <a:t>2. </a:t>
            </a:r>
            <a:r>
              <a:rPr lang="ru-RU" sz="3600" b="1" dirty="0"/>
              <a:t>Осина дрожит. </a:t>
            </a:r>
            <a:r>
              <a:rPr lang="ru-RU" sz="3600" b="1" dirty="0" smtClean="0"/>
              <a:t>3. </a:t>
            </a:r>
            <a:r>
              <a:rPr lang="ru-RU" sz="3600" b="1" dirty="0"/>
              <a:t>Поспели ягоды. </a:t>
            </a:r>
            <a:r>
              <a:rPr lang="ru-RU" sz="3600" b="1" dirty="0"/>
              <a:t>4</a:t>
            </a:r>
            <a:r>
              <a:rPr lang="ru-RU" sz="3600" b="1" dirty="0" smtClean="0"/>
              <a:t>. </a:t>
            </a:r>
            <a:r>
              <a:rPr lang="ru-RU" sz="3600" b="1" dirty="0"/>
              <a:t>Жужжат пчёлы. </a:t>
            </a:r>
            <a:r>
              <a:rPr lang="ru-RU" sz="3600" b="1" dirty="0" smtClean="0"/>
              <a:t> 5. </a:t>
            </a:r>
            <a:r>
              <a:rPr lang="ru-RU" sz="3600" b="1" dirty="0"/>
              <a:t>Звенит звонок.</a:t>
            </a:r>
          </a:p>
          <a:p>
            <a:r>
              <a:rPr lang="ru-RU" sz="3600" b="1" i="1" dirty="0"/>
              <a:t>Слова для справок</a:t>
            </a:r>
            <a:r>
              <a:rPr lang="ru-RU" sz="3600" b="1" i="1" dirty="0" smtClean="0"/>
              <a:t>:</a:t>
            </a:r>
            <a:r>
              <a:rPr lang="ru-RU" sz="3600" dirty="0" smtClean="0">
                <a:solidFill>
                  <a:srgbClr val="00B050"/>
                </a:solidFill>
              </a:rPr>
              <a:t> </a:t>
            </a:r>
            <a:r>
              <a:rPr lang="ru-RU" sz="3600" dirty="0">
                <a:solidFill>
                  <a:srgbClr val="00B050"/>
                </a:solidFill>
              </a:rPr>
              <a:t>платье для куклы; тонкая, на ветру; в лесу, земляники; на лугу, трудолюбивые; </a:t>
            </a:r>
            <a:r>
              <a:rPr lang="ru-RU" sz="3600" dirty="0" smtClean="0">
                <a:solidFill>
                  <a:srgbClr val="00B050"/>
                </a:solidFill>
              </a:rPr>
              <a:t> </a:t>
            </a:r>
            <a:r>
              <a:rPr lang="ru-RU" sz="3600" dirty="0">
                <a:solidFill>
                  <a:srgbClr val="00B050"/>
                </a:solidFill>
              </a:rPr>
              <a:t>последний.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1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301" y="520505"/>
            <a:ext cx="10818055" cy="5065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4400" b="1" dirty="0" smtClean="0"/>
              <a:t>Девочка шьёт платье для куклы.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4400" b="1" dirty="0" smtClean="0"/>
              <a:t>Осина дрожит на ветру. 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4400" b="1" dirty="0" smtClean="0"/>
              <a:t>В лесу поспели ягоды земляники. 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4400" b="1" dirty="0" smtClean="0"/>
              <a:t>На лугу жужжат трудолюбивые пчёлы</a:t>
            </a:r>
            <a:r>
              <a:rPr lang="ru-RU" sz="4400" b="1" dirty="0"/>
              <a:t>. </a:t>
            </a:r>
            <a:endParaRPr lang="ru-RU" sz="4400" b="1" dirty="0" smtClean="0"/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4400" b="1" dirty="0" smtClean="0"/>
              <a:t>Звенит последний звонок</a:t>
            </a:r>
            <a:r>
              <a:rPr lang="ru-RU" sz="4400" b="1" dirty="0"/>
              <a:t>.</a:t>
            </a:r>
            <a:endParaRPr lang="ru-RU" sz="4400" b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282503" y="1465828"/>
            <a:ext cx="208905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546230" y="1406262"/>
            <a:ext cx="132705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80227" y="1567597"/>
            <a:ext cx="132705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228577" y="2395247"/>
            <a:ext cx="163185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312981" y="5549036"/>
            <a:ext cx="163185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341117" y="5401044"/>
            <a:ext cx="163185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55810" y="3485493"/>
            <a:ext cx="163185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012830" y="2514822"/>
            <a:ext cx="183818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12830" y="2707081"/>
            <a:ext cx="183818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988148" y="5401044"/>
            <a:ext cx="163185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115995" y="3661340"/>
            <a:ext cx="185693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080825" y="3485493"/>
            <a:ext cx="189210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35569" y="4468698"/>
            <a:ext cx="192024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235569" y="4656851"/>
            <a:ext cx="192024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9068973" y="4479610"/>
            <a:ext cx="163185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45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120</Words>
  <Application>Microsoft Office PowerPoint</Application>
  <PresentationFormat>Произвольный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</cp:lastModifiedBy>
  <cp:revision>21</cp:revision>
  <dcterms:created xsi:type="dcterms:W3CDTF">2019-10-14T14:43:55Z</dcterms:created>
  <dcterms:modified xsi:type="dcterms:W3CDTF">2023-11-09T16:50:36Z</dcterms:modified>
</cp:coreProperties>
</file>