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57" r:id="rId3"/>
    <p:sldId id="263" r:id="rId4"/>
    <p:sldId id="266" r:id="rId5"/>
    <p:sldId id="267" r:id="rId6"/>
    <p:sldId id="268" r:id="rId7"/>
    <p:sldId id="269" r:id="rId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660066"/>
    <a:srgbClr val="E84EE1"/>
    <a:srgbClr val="EC70E6"/>
    <a:srgbClr val="F258F2"/>
    <a:srgbClr val="990099"/>
    <a:srgbClr val="B11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8798" autoAdjust="0"/>
  </p:normalViewPr>
  <p:slideViewPr>
    <p:cSldViewPr>
      <p:cViewPr varScale="1">
        <p:scale>
          <a:sx n="63" d="100"/>
          <a:sy n="63" d="100"/>
        </p:scale>
        <p:origin x="-9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2DC6E06-9560-4CE2-A4D4-36098612FAAB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BAB065D-2C05-45DB-BC8A-06597F4FAC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69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B065D-2C05-45DB-BC8A-06597F4FAC3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8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B065D-2C05-45DB-BC8A-06597F4FAC3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195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FB4B63-7CCD-4C0A-AD74-B6633E8872B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D8CF5D-43D9-467A-AFA8-135BF2E5E1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30026694634_72535376_sshot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33973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726498"/>
            <a:ext cx="8229600" cy="156869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</a:rPr>
              <a:t>Мы помним,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мы дорожим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5161" y="2462038"/>
            <a:ext cx="8215370" cy="1185874"/>
          </a:xfrm>
        </p:spPr>
        <p:txBody>
          <a:bodyPr/>
          <a:lstStyle/>
          <a:p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 </a:t>
            </a:r>
            <a:r>
              <a:rPr lang="ru-RU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прадед – ветеран </a:t>
            </a:r>
            <a:endParaRPr lang="ru-RU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войны» 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85720" y="5000636"/>
            <a:ext cx="8215370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3747964"/>
            <a:ext cx="507890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660066"/>
                </a:solidFill>
              </a:rPr>
              <a:t>Учащиеся:4 класса</a:t>
            </a:r>
          </a:p>
          <a:p>
            <a:pPr algn="just"/>
            <a:r>
              <a:rPr lang="ru-RU" sz="2800" b="1" dirty="0" smtClean="0">
                <a:solidFill>
                  <a:srgbClr val="660066"/>
                </a:solidFill>
              </a:rPr>
              <a:t>        </a:t>
            </a:r>
            <a:r>
              <a:rPr lang="ru-RU" sz="2800" b="1" dirty="0" err="1" smtClean="0">
                <a:solidFill>
                  <a:srgbClr val="660066"/>
                </a:solidFill>
              </a:rPr>
              <a:t>Сподин</a:t>
            </a:r>
            <a:r>
              <a:rPr lang="ru-RU" sz="2800" b="1" dirty="0" smtClean="0">
                <a:solidFill>
                  <a:srgbClr val="660066"/>
                </a:solidFill>
              </a:rPr>
              <a:t>  Федор</a:t>
            </a:r>
          </a:p>
          <a:p>
            <a:pPr algn="just"/>
            <a:r>
              <a:rPr lang="ru-RU" sz="2800" b="1" dirty="0" smtClean="0">
                <a:solidFill>
                  <a:srgbClr val="660066"/>
                </a:solidFill>
              </a:rPr>
              <a:t>        </a:t>
            </a:r>
            <a:r>
              <a:rPr lang="ru-RU" sz="2800" b="1" dirty="0" err="1" smtClean="0">
                <a:solidFill>
                  <a:srgbClr val="660066"/>
                </a:solidFill>
              </a:rPr>
              <a:t>Сподина</a:t>
            </a:r>
            <a:r>
              <a:rPr lang="ru-RU" sz="2800" b="1" smtClean="0">
                <a:solidFill>
                  <a:srgbClr val="660066"/>
                </a:solidFill>
              </a:rPr>
              <a:t> Маргарита</a:t>
            </a:r>
            <a:endParaRPr lang="en-US" sz="2800" b="1" dirty="0" smtClean="0">
              <a:solidFill>
                <a:srgbClr val="660066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660066"/>
                </a:solidFill>
              </a:rPr>
              <a:t>Руководитель: </a:t>
            </a:r>
            <a:r>
              <a:rPr lang="ru-RU" sz="2800" b="1" dirty="0" err="1" smtClean="0">
                <a:solidFill>
                  <a:srgbClr val="660066"/>
                </a:solidFill>
              </a:rPr>
              <a:t>Опанасюк</a:t>
            </a:r>
            <a:endParaRPr lang="en-US" sz="2800" b="1" dirty="0">
              <a:solidFill>
                <a:srgbClr val="660066"/>
              </a:solidFill>
            </a:endParaRPr>
          </a:p>
          <a:p>
            <a:pPr algn="just"/>
            <a:r>
              <a:rPr lang="ru-RU" sz="2800" b="1" dirty="0" smtClean="0">
                <a:solidFill>
                  <a:srgbClr val="660066"/>
                </a:solidFill>
              </a:rPr>
              <a:t>      Татьяна Викторовна</a:t>
            </a:r>
          </a:p>
          <a:p>
            <a:pPr algn="just"/>
            <a:endParaRPr lang="ru-RU" sz="2800" b="1" dirty="0">
              <a:solidFill>
                <a:srgbClr val="660066"/>
              </a:solidFill>
            </a:endParaRPr>
          </a:p>
          <a:p>
            <a:pPr algn="just"/>
            <a:endParaRPr lang="ru-RU" sz="2800" b="1" dirty="0" smtClean="0">
              <a:solidFill>
                <a:srgbClr val="660066"/>
              </a:solidFill>
            </a:endParaRPr>
          </a:p>
          <a:p>
            <a:pPr algn="just"/>
            <a:endParaRPr lang="ru-RU" sz="32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99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3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72535376_sshot-5.jpg"/>
          <p:cNvPicPr>
            <a:picLocks noChangeAspect="1"/>
          </p:cNvPicPr>
          <p:nvPr/>
        </p:nvPicPr>
        <p:blipFill>
          <a:blip r:embed="rId2" cstate="print"/>
          <a:srcRect l="1883" t="2060" r="2219" b="2694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715436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C00000"/>
                </a:solidFill>
              </a:rPr>
              <a:t>Нестерюк</a:t>
            </a:r>
            <a:r>
              <a:rPr lang="ru-RU" sz="3200" dirty="0" smtClean="0">
                <a:solidFill>
                  <a:srgbClr val="C00000"/>
                </a:solidFill>
              </a:rPr>
              <a:t> Иосиф Григорьевич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7091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dirty="0">
                <a:solidFill>
                  <a:schemeClr val="bg1"/>
                </a:solidFill>
              </a:rPr>
              <a:t>Каждый год мы отмечаем </a:t>
            </a:r>
            <a:r>
              <a:rPr lang="ru-RU" sz="2200" dirty="0" smtClean="0">
                <a:solidFill>
                  <a:schemeClr val="bg1"/>
                </a:solidFill>
              </a:rPr>
              <a:t> великий</a:t>
            </a: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праздник – День Победы. </a:t>
            </a:r>
          </a:p>
          <a:p>
            <a:pPr>
              <a:buNone/>
            </a:pPr>
            <a:r>
              <a:rPr lang="ru-RU" sz="2200" dirty="0">
                <a:solidFill>
                  <a:schemeClr val="bg1"/>
                </a:solidFill>
              </a:rPr>
              <a:t>Великая Отечественная </a:t>
            </a:r>
            <a:r>
              <a:rPr lang="ru-RU" sz="2200" dirty="0" smtClean="0">
                <a:solidFill>
                  <a:schemeClr val="bg1"/>
                </a:solidFill>
              </a:rPr>
              <a:t>война принесла</a:t>
            </a: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огромные страдания </a:t>
            </a:r>
            <a:r>
              <a:rPr lang="ru-RU" sz="2200" dirty="0" smtClean="0">
                <a:solidFill>
                  <a:schemeClr val="bg1"/>
                </a:solidFill>
              </a:rPr>
              <a:t> и </a:t>
            </a:r>
            <a:r>
              <a:rPr lang="ru-RU" sz="2200" dirty="0">
                <a:solidFill>
                  <a:schemeClr val="bg1"/>
                </a:solidFill>
              </a:rPr>
              <a:t>беды нашему 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народу</a:t>
            </a:r>
            <a:r>
              <a:rPr lang="ru-RU" sz="2200" dirty="0">
                <a:solidFill>
                  <a:schemeClr val="bg1"/>
                </a:solidFill>
              </a:rPr>
              <a:t>. 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Война прошла </a:t>
            </a:r>
            <a:r>
              <a:rPr lang="ru-RU" sz="2200" dirty="0">
                <a:solidFill>
                  <a:schemeClr val="bg1"/>
                </a:solidFill>
              </a:rPr>
              <a:t>через каждую семью, 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через каждую </a:t>
            </a:r>
            <a:r>
              <a:rPr lang="ru-RU" sz="2200" dirty="0">
                <a:solidFill>
                  <a:schemeClr val="bg1"/>
                </a:solidFill>
              </a:rPr>
              <a:t>человеческую судьбу, 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разделила </a:t>
            </a:r>
            <a:r>
              <a:rPr lang="ru-RU" sz="2200" dirty="0">
                <a:solidFill>
                  <a:schemeClr val="bg1"/>
                </a:solidFill>
              </a:rPr>
              <a:t>всех </a:t>
            </a:r>
            <a:r>
              <a:rPr lang="ru-RU" sz="2200" dirty="0" smtClean="0">
                <a:solidFill>
                  <a:schemeClr val="bg1"/>
                </a:solidFill>
              </a:rPr>
              <a:t>советских </a:t>
            </a:r>
            <a:r>
              <a:rPr lang="ru-RU" sz="2200" dirty="0">
                <a:solidFill>
                  <a:schemeClr val="bg1"/>
                </a:solidFill>
              </a:rPr>
              <a:t>людей 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на  «</a:t>
            </a:r>
            <a:r>
              <a:rPr lang="ru-RU" sz="2200" dirty="0">
                <a:solidFill>
                  <a:schemeClr val="bg1"/>
                </a:solidFill>
              </a:rPr>
              <a:t>фронт» и «тыл».</a:t>
            </a:r>
          </a:p>
          <a:p>
            <a:pPr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                           </a:t>
            </a:r>
            <a:endParaRPr lang="ru-RU" sz="2200" dirty="0"/>
          </a:p>
        </p:txBody>
      </p:sp>
      <p:sp>
        <p:nvSpPr>
          <p:cNvPr id="4" name="AutoShape 2" descr="Screenshot_20230503_153506_com.gbox.com.whatsap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20" y="1403648"/>
            <a:ext cx="3320752" cy="4961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30026694634_72535376_sshot-5.jpg"/>
          <p:cNvPicPr>
            <a:picLocks noChangeAspect="1"/>
          </p:cNvPicPr>
          <p:nvPr/>
        </p:nvPicPr>
        <p:blipFill>
          <a:blip r:embed="rId2" cstate="print"/>
          <a:srcRect l="1883" t="2060" r="2219" b="2694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51520" y="338173"/>
            <a:ext cx="572470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Прадедушка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sz="2200" b="1" dirty="0" err="1" smtClean="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Нестерюк</a:t>
            </a:r>
            <a:r>
              <a:rPr lang="ru-RU" sz="2200" b="1" dirty="0" smtClean="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Иосиф Григорьевич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25.04. 1913г.   – 25.02.1984г.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51520" y="1043444"/>
            <a:ext cx="511256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01.12.1935 году поступил на службу в вооруженные силы СССР, отслужив срочную службу.  Прошел обучение в высшей школе офицерского состава. И был командирован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для дальнейшего прохождения службы на Дальний восток.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Штаб ПВО ТОФ авто ремонтная мастерская.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896" y="6093295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660066"/>
                </a:solidFill>
              </a:rPr>
              <a:t> </a:t>
            </a:r>
            <a:endParaRPr lang="ru-RU" sz="2800" b="1" dirty="0">
              <a:solidFill>
                <a:srgbClr val="660066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16016" y="2220836"/>
            <a:ext cx="3902090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72535376_sshot-5.jpg"/>
          <p:cNvPicPr>
            <a:picLocks noChangeAspect="1"/>
          </p:cNvPicPr>
          <p:nvPr/>
        </p:nvPicPr>
        <p:blipFill>
          <a:blip r:embed="rId2" cstate="print"/>
          <a:srcRect l="1883" t="2060" r="2219" b="2694"/>
          <a:stretch>
            <a:fillRect/>
          </a:stretch>
        </p:blipFill>
        <p:spPr>
          <a:xfrm>
            <a:off x="-180528" y="0"/>
            <a:ext cx="9324528" cy="6858000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51520" y="589330"/>
            <a:ext cx="3996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Награды </a:t>
            </a:r>
            <a:r>
              <a:rPr lang="ru-RU" sz="2400" b="1" dirty="0">
                <a:solidFill>
                  <a:srgbClr val="660066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моего прадедушки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95536" y="979711"/>
            <a:ext cx="48245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прадедушки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Иосифа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много боевых наград, но, к сожалению, сохранились не все. Его награды – это боевой путь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Майора Тихоокеанского флота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длиною в тысячи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миль.</a:t>
            </a:r>
            <a:endParaRPr lang="ru-RU" sz="2000" b="1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Их много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660" y="1484784"/>
            <a:ext cx="2754764" cy="3724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7" y="2299102"/>
            <a:ext cx="3320986" cy="3987987"/>
          </a:xfrm>
          <a:prstGeom prst="rect">
            <a:avLst/>
          </a:prstGeom>
        </p:spPr>
      </p:pic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084168" y="1988840"/>
            <a:ext cx="2422036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009" y="1477100"/>
            <a:ext cx="3051415" cy="453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330026694634_72535376_sshot-5.jpg"/>
          <p:cNvPicPr>
            <a:picLocks noChangeAspect="1"/>
          </p:cNvPicPr>
          <p:nvPr/>
        </p:nvPicPr>
        <p:blipFill>
          <a:blip r:embed="rId2" cstate="print"/>
          <a:srcRect l="1883" t="2060" r="2219" b="2694"/>
          <a:stretch>
            <a:fillRect/>
          </a:stretch>
        </p:blipFill>
        <p:spPr>
          <a:xfrm>
            <a:off x="-324544" y="28980"/>
            <a:ext cx="9324528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01" y="1402609"/>
            <a:ext cx="2808311" cy="41146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06" y="2475406"/>
            <a:ext cx="2810500" cy="3889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7" y="548680"/>
            <a:ext cx="2544531" cy="3648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30026694634_72535376_sshot-5.jpg"/>
          <p:cNvPicPr>
            <a:picLocks noChangeAspect="1"/>
          </p:cNvPicPr>
          <p:nvPr/>
        </p:nvPicPr>
        <p:blipFill>
          <a:blip r:embed="rId3" cstate="print"/>
          <a:srcRect l="1883" t="2060" r="2219" b="2694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 каждого была своя война.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 уже взяли Берлин, отпраздновали Великий Праздник Победы, а на востоке напряжение только возрастало.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Начало </a:t>
            </a:r>
            <a:r>
              <a:rPr lang="ru-RU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Советско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– Японской Войны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9 августа 1945 года прадед встретил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в должности начальника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автомобильного отдела штаба ПВО ТОФ 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417638"/>
            <a:ext cx="3024336" cy="4891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0026694634_72535376_sshot-5.jpg"/>
          <p:cNvPicPr>
            <a:picLocks noChangeAspect="1"/>
          </p:cNvPicPr>
          <p:nvPr/>
        </p:nvPicPr>
        <p:blipFill>
          <a:blip r:embed="rId3" cstate="print"/>
          <a:srcRect l="1883" t="2060" r="2219" b="2694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764704"/>
            <a:ext cx="4248472" cy="57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631</TotalTime>
  <Words>214</Words>
  <Application>Microsoft Office PowerPoint</Application>
  <PresentationFormat>Экран (4:3)</PresentationFormat>
  <Paragraphs>39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Апекс</vt:lpstr>
      <vt:lpstr>Мы помним,  мы дорожим</vt:lpstr>
      <vt:lpstr>Нестерюк Иосиф Григорьевич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помним, мы дорожим</dc:title>
  <dc:creator>Triton 082201</dc:creator>
  <cp:lastModifiedBy>Надежда Пронская</cp:lastModifiedBy>
  <cp:revision>63</cp:revision>
  <cp:lastPrinted>2023-05-03T07:48:47Z</cp:lastPrinted>
  <dcterms:created xsi:type="dcterms:W3CDTF">2005-01-01T18:36:00Z</dcterms:created>
  <dcterms:modified xsi:type="dcterms:W3CDTF">2023-11-20T11:11:44Z</dcterms:modified>
</cp:coreProperties>
</file>