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6" r:id="rId3"/>
    <p:sldId id="261" r:id="rId4"/>
    <p:sldId id="263" r:id="rId5"/>
    <p:sldId id="271" r:id="rId6"/>
    <p:sldId id="264" r:id="rId7"/>
    <p:sldId id="265" r:id="rId8"/>
    <p:sldId id="266" r:id="rId9"/>
    <p:sldId id="26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B790BF-C5FA-4FD9-9232-FBB40178627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D7676A-4271-42C5-BCC9-C404736A38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ru-RU" dirty="0" smtClean="0"/>
              <a:t>задач  </a:t>
            </a:r>
            <a:r>
              <a:rPr lang="ru-RU" dirty="0" smtClean="0"/>
              <a:t>ЭГЭ по 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Айдаркина</a:t>
            </a:r>
            <a:r>
              <a:rPr lang="ru-RU" dirty="0" smtClean="0"/>
              <a:t> Любовь Семёновна, учитель математики первой квалификационной математики, МБОУ «СОШ №2», </a:t>
            </a:r>
            <a:r>
              <a:rPr lang="ru-RU" smtClean="0"/>
              <a:t>п.Пурпе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0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9185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1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/>
          </a:bodyPr>
          <a:lstStyle/>
          <a:p>
            <a:r>
              <a:rPr lang="ru-RU" dirty="0"/>
              <a:t>Основание пирамиды </a:t>
            </a:r>
            <a:r>
              <a:rPr lang="ru-RU" i="1" dirty="0"/>
              <a:t>DABC </a:t>
            </a:r>
            <a:r>
              <a:rPr lang="ru-RU" dirty="0"/>
              <a:t>— прямоугольный треугольник </a:t>
            </a:r>
            <a:r>
              <a:rPr lang="ru-RU" i="1" dirty="0"/>
              <a:t>АВС </a:t>
            </a:r>
            <a:r>
              <a:rPr lang="ru-RU" dirty="0"/>
              <a:t>с прямым</a:t>
            </a:r>
          </a:p>
          <a:p>
            <a:r>
              <a:rPr lang="ru-RU" dirty="0"/>
              <a:t>углом при вершине </a:t>
            </a:r>
            <a:r>
              <a:rPr lang="ru-RU" i="1" dirty="0"/>
              <a:t>С</a:t>
            </a:r>
            <a:r>
              <a:rPr lang="ru-RU" dirty="0"/>
              <a:t>. Высота пирамиды проходит через точку </a:t>
            </a:r>
            <a:r>
              <a:rPr lang="ru-RU" i="1" dirty="0"/>
              <a:t>В</a:t>
            </a:r>
            <a:r>
              <a:rPr lang="ru-RU" dirty="0"/>
              <a:t>. Точки </a:t>
            </a:r>
            <a:r>
              <a:rPr lang="ru-RU" i="1" dirty="0"/>
              <a:t>М </a:t>
            </a:r>
            <a:r>
              <a:rPr lang="ru-RU" dirty="0"/>
              <a:t>и</a:t>
            </a:r>
          </a:p>
          <a:p>
            <a:r>
              <a:rPr lang="ru-RU" i="1" dirty="0"/>
              <a:t>N</a:t>
            </a:r>
            <a:r>
              <a:rPr lang="ru-RU" dirty="0"/>
              <a:t>—середины рёбер </a:t>
            </a:r>
            <a:r>
              <a:rPr lang="ru-RU" i="1" dirty="0"/>
              <a:t>АD </a:t>
            </a:r>
            <a:r>
              <a:rPr lang="ru-RU" dirty="0"/>
              <a:t>и </a:t>
            </a:r>
            <a:r>
              <a:rPr lang="ru-RU" i="1" dirty="0"/>
              <a:t>BC </a:t>
            </a:r>
            <a:r>
              <a:rPr lang="ru-RU" dirty="0"/>
              <a:t>соответственно.</a:t>
            </a:r>
          </a:p>
          <a:p>
            <a:r>
              <a:rPr lang="ru-RU" dirty="0"/>
              <a:t>а) Докажите, что </a:t>
            </a:r>
            <a:r>
              <a:rPr lang="ru-RU" i="1" dirty="0"/>
              <a:t>MN </a:t>
            </a:r>
            <a:r>
              <a:rPr lang="ru-RU" dirty="0"/>
              <a:t>является биссектрисой угла </a:t>
            </a:r>
            <a:r>
              <a:rPr lang="ru-RU" i="1" dirty="0"/>
              <a:t>ВМС</a:t>
            </a:r>
            <a:r>
              <a:rPr lang="ru-RU" dirty="0"/>
              <a:t>.</a:t>
            </a:r>
          </a:p>
          <a:p>
            <a:r>
              <a:rPr lang="ru-RU" dirty="0"/>
              <a:t>б) Найдите угол между прямыми </a:t>
            </a:r>
            <a:r>
              <a:rPr lang="ru-RU" i="1" dirty="0"/>
              <a:t>BD </a:t>
            </a:r>
            <a:r>
              <a:rPr lang="ru-RU" dirty="0"/>
              <a:t>и </a:t>
            </a:r>
            <a:r>
              <a:rPr lang="ru-RU" i="1" dirty="0"/>
              <a:t>MN</a:t>
            </a:r>
            <a:r>
              <a:rPr lang="ru-RU" dirty="0"/>
              <a:t>, если </a:t>
            </a:r>
            <a:r>
              <a:rPr lang="ru-RU" i="1" dirty="0"/>
              <a:t>BD </a:t>
            </a:r>
            <a:r>
              <a:rPr lang="ru-RU" dirty="0"/>
              <a:t>= 6 2 , </a:t>
            </a:r>
            <a:r>
              <a:rPr lang="ru-RU" i="1" dirty="0"/>
              <a:t>AC </a:t>
            </a:r>
            <a:r>
              <a:rPr lang="ru-RU" dirty="0"/>
              <a:t>=16 .</a:t>
            </a:r>
          </a:p>
        </p:txBody>
      </p:sp>
    </p:spTree>
    <p:extLst>
      <p:ext uri="{BB962C8B-B14F-4D97-AF65-F5344CB8AC3E}">
        <p14:creationId xmlns:p14="http://schemas.microsoft.com/office/powerpoint/2010/main" val="12916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Pictures\2021-03-22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Pictures\2021-03-22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88640"/>
            <a:ext cx="748883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нс\Pictures\2021-03-23_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49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Pictures\2021-03-2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7048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Pictures\2021-03-23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Pictures\2021-03-23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нс\Pictures\2021-03-23_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</TotalTime>
  <Words>88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Решение задач  ЭГЭ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Айдаркина</dc:creator>
  <cp:lastModifiedBy>Любовь Айдаркина</cp:lastModifiedBy>
  <cp:revision>12</cp:revision>
  <dcterms:created xsi:type="dcterms:W3CDTF">2021-03-22T15:31:43Z</dcterms:created>
  <dcterms:modified xsi:type="dcterms:W3CDTF">2023-11-19T17:47:45Z</dcterms:modified>
</cp:coreProperties>
</file>