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8" r:id="rId3"/>
    <p:sldId id="257" r:id="rId4"/>
    <p:sldId id="258" r:id="rId5"/>
    <p:sldId id="26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0"/>
  </p:normalViewPr>
  <p:slideViewPr>
    <p:cSldViewPr>
      <p:cViewPr>
        <p:scale>
          <a:sx n="90" d="100"/>
          <a:sy n="90" d="100"/>
        </p:scale>
        <p:origin x="-1099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C298D-CA64-4687-AF5D-A1D83FA7803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4AFB-6DA4-4145-A4A3-2D4F3752A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D4AFB-6DA4-4145-A4A3-2D4F3752AC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7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3A5C18-2A99-4E30-8DF1-749B1B9EBAD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92" y="836712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 урок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алгебры и английского языка в 8 классе по теме: «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293096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</a:p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иностранного языка;</a:t>
            </a:r>
          </a:p>
          <a:p>
            <a:pPr algn="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Петраченко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П.М., учитель</a:t>
            </a:r>
          </a:p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  <a:endParaRPr lang="ru-RU" dirty="0"/>
          </a:p>
        </p:txBody>
      </p:sp>
      <p:pic>
        <p:nvPicPr>
          <p:cNvPr id="1026" name="Picture 2" descr="http://savorannarbor.com/wp-content/uploads/shop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4" y="242088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5168129"/>
              </p:ext>
            </p:extLst>
          </p:nvPr>
        </p:nvGraphicFramePr>
        <p:xfrm>
          <a:off x="1907704" y="2050152"/>
          <a:ext cx="4637930" cy="365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86"/>
                <a:gridCol w="927586"/>
                <a:gridCol w="927586"/>
                <a:gridCol w="927586"/>
                <a:gridCol w="927586"/>
              </a:tblGrid>
              <a:tr h="558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продукта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Магнит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Монетка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Пятерочка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Метрополис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Молоко (1 л)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Хлеб (1 батон)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Сыр «Российский» (1 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Говядина (1 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Картофель (1 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03649" y="-158412"/>
            <a:ext cx="76041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Эванс совсем недавно переехал в город Заводоуковск. Сейчас он обустраивает свою квартиру.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Эванс собирается приготовить ужин. Для этого ему нужно сходить в магазин.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таблице указана стоимость (в рублях) некоторых продуктов в четырех магазинах: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«Магнит», «Монетка», «Пятерочка» и «Метрополис».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733256"/>
            <a:ext cx="638475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5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razvitie-pamyati.ru/wp-content/uploads/2017/01/spisok_st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sosnh4_6\Downloads\aHR0cHM6Ly9jZG41LnpwLnJ1L2pvYi9hdHRhY2hlcy8yMDE5LzAzL2ZkLzNjL2ZkM2MzYWQxOGRiYjE0MzMyNGE1MWU0MGFlZTY0NGF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" y="617536"/>
            <a:ext cx="2905580" cy="19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snh4_6\Downloads\d0daf64b2c6c0b55879fb475fd1716a2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617538"/>
            <a:ext cx="2952328" cy="20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snh4_6\Downloads\free-png.ru-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5" y="4744458"/>
            <a:ext cx="2975024" cy="15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snh4_6\Downloads\metr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5" y="4581128"/>
            <a:ext cx="2848493" cy="20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082796" y="155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36296" y="3140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4211960" y="5229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537285" y="313894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741682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85378"/>
              </p:ext>
            </p:extLst>
          </p:nvPr>
        </p:nvGraphicFramePr>
        <p:xfrm>
          <a:off x="1115616" y="1412776"/>
          <a:ext cx="7200800" cy="4711582"/>
        </p:xfrm>
        <a:graphic>
          <a:graphicData uri="http://schemas.openxmlformats.org/drawingml/2006/table">
            <a:tbl>
              <a:tblPr firstRow="1" firstCol="1" bandRow="1"/>
              <a:tblGrid>
                <a:gridCol w="1746194"/>
                <a:gridCol w="1746194"/>
                <a:gridCol w="1746194"/>
                <a:gridCol w="1962218"/>
              </a:tblGrid>
              <a:tr h="4255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продуктового набора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Магнит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Монетка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Пятерочка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Метрополис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9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0010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1" y="620688"/>
            <a:ext cx="82657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presentation 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results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the plan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 calculated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cost of these products in four stores and got the following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liters of milk in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Magnit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Pyatyorochka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Monetka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Metropolis cost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kilograms of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beef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cost…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kilograms of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potatoes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cost…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So,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set of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products will cost….</a:t>
            </a:r>
          </a:p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Let`s compare our results and answer the question of our guest.</a:t>
            </a: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05056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attention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6154" name="Picture 10" descr="https://image.freepik.com/free-vector/shopping-day_23-2147523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730402" cy="37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t3.ftcdn.net/jpg/00/50/62/70/500_F_50627096_B76KP8GXrO4ans0840PxEpNlnLOs9H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46386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229</Words>
  <Application>Microsoft Office PowerPoint</Application>
  <PresentationFormat>Экран (4:3)</PresentationFormat>
  <Paragraphs>71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sosnh4_6</cp:lastModifiedBy>
  <cp:revision>40</cp:revision>
  <dcterms:created xsi:type="dcterms:W3CDTF">2018-04-17T17:16:45Z</dcterms:created>
  <dcterms:modified xsi:type="dcterms:W3CDTF">2023-10-31T07:13:10Z</dcterms:modified>
</cp:coreProperties>
</file>