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9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9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13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7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0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3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1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8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8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8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1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2159CE-F40A-4863-860D-65F61EC31716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B0C0-9BC6-4EC3-BC53-59FC736FD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5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793" y="592427"/>
            <a:ext cx="11294770" cy="3348507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Ученье – свет, </a:t>
            </a:r>
            <a:br>
              <a:rPr lang="ru-RU" sz="8800" dirty="0" smtClean="0">
                <a:latin typeface="Arial Black" panose="020B0A04020102020204" pitchFamily="34" charset="0"/>
              </a:rPr>
            </a:br>
            <a:r>
              <a:rPr lang="ru-RU" sz="8800" dirty="0" err="1" smtClean="0">
                <a:latin typeface="Arial Black" panose="020B0A04020102020204" pitchFamily="34" charset="0"/>
              </a:rPr>
              <a:t>неученье</a:t>
            </a:r>
            <a:r>
              <a:rPr lang="ru-RU" sz="8800" dirty="0" smtClean="0">
                <a:latin typeface="Arial Black" panose="020B0A04020102020204" pitchFamily="34" charset="0"/>
              </a:rPr>
              <a:t> </a:t>
            </a:r>
            <a:r>
              <a:rPr lang="ru-RU" sz="8800" smtClean="0">
                <a:latin typeface="Arial Black" panose="020B0A04020102020204" pitchFamily="34" charset="0"/>
              </a:rPr>
              <a:t>- тьма</a:t>
            </a:r>
            <a:endParaRPr lang="ru-RU" sz="8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3411" y="4539916"/>
            <a:ext cx="9256293" cy="7700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Проект ко дню рождения лицея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26" y="244141"/>
            <a:ext cx="4284747" cy="48177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29725"/>
            <a:ext cx="10515600" cy="947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Яков Грот</a:t>
            </a:r>
            <a:r>
              <a:rPr lang="en-US" sz="4400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519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3" y="300957"/>
            <a:ext cx="4004180" cy="5017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654" y="5566611"/>
            <a:ext cx="7812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Михаил Салтыков-Щедрин</a:t>
            </a:r>
            <a:r>
              <a:rPr lang="en-US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3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387" y="0"/>
            <a:ext cx="10301226" cy="6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11" y="0"/>
            <a:ext cx="9095874" cy="68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5190"/>
            <a:ext cx="12225542" cy="46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>19 октября – День Лицея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810"/>
            <a:ext cx="5374097" cy="3582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92" y="3181082"/>
            <a:ext cx="6809108" cy="36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19 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октября – День Лицея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904" y="1491916"/>
            <a:ext cx="7428612" cy="47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46" y="5035639"/>
            <a:ext cx="10515600" cy="132652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Александр Пушкин</a:t>
            </a:r>
            <a:r>
              <a:rPr lang="en-US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196" y="244699"/>
            <a:ext cx="3789608" cy="44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26" y="141668"/>
            <a:ext cx="4481848" cy="51786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1" y="4997003"/>
            <a:ext cx="10684099" cy="11799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Иван </a:t>
            </a:r>
            <a:r>
              <a:rPr lang="ru-RU" sz="4400" b="1" i="1" dirty="0" err="1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Пущин</a:t>
            </a:r>
            <a:r>
              <a:rPr lang="en-US" sz="4400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524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048517"/>
            <a:ext cx="10567738" cy="1143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Михаил Яковлев</a:t>
            </a:r>
            <a:r>
              <a:rPr lang="en-US" sz="440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75" y="501249"/>
            <a:ext cx="3604743" cy="45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01543"/>
            <a:ext cx="10515600" cy="2275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333333"/>
              </a:solidFill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333333"/>
              </a:solidFill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333333"/>
              </a:solidFill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135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Владимир </a:t>
            </a:r>
            <a:r>
              <a:rPr lang="ru-RU" sz="13500" b="1" i="1" dirty="0" err="1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Вольховский</a:t>
            </a:r>
            <a:r>
              <a:rPr lang="en-US" sz="13500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3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46" y="206062"/>
            <a:ext cx="4306507" cy="5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44731"/>
            <a:ext cx="10688392" cy="1030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Александр Горчаков</a:t>
            </a:r>
            <a:r>
              <a:rPr lang="en-US" sz="4400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97" y="147884"/>
            <a:ext cx="3588242" cy="49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389" y="232271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42" y="4908883"/>
            <a:ext cx="10423358" cy="12680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 CYR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 CYR" panose="02020603050405020304" pitchFamily="18" charset="0"/>
                <a:ea typeface="Calibri" panose="020F0502020204030204" pitchFamily="34" charset="0"/>
              </a:rPr>
              <a:t>Николай Корсаков</a:t>
            </a:r>
            <a:r>
              <a:rPr lang="en-US" sz="4400" b="1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400" b="1" dirty="0"/>
          </a:p>
        </p:txBody>
      </p:sp>
      <p:pic>
        <p:nvPicPr>
          <p:cNvPr id="1026" name="Picture 2" descr="https://upload.wikimedia.org/wikipedia/commons/4/4e/%D0%9D%D0%B8%D0%BA%D0%BE%D0%BB%D0%B0%D0%B9_%D0%90%D0%BB%D0%B5%D0%BA%D1%81%D0%B0%D0%BD%D0%B4%D1%80%D0%BE%D0%B2%D0%B8%D1%87_%D0%9A%D0%BE%D1%80%D1%81%D0%B0%D0%BA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5" y="399246"/>
            <a:ext cx="3726972" cy="45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36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Times New Roman</vt:lpstr>
      <vt:lpstr>Times New Roman CYR</vt:lpstr>
      <vt:lpstr>Wingdings 3</vt:lpstr>
      <vt:lpstr>Ион</vt:lpstr>
      <vt:lpstr>Ученье – свет,  неученье - тьма</vt:lpstr>
      <vt:lpstr>19 октября – День Лицея </vt:lpstr>
      <vt:lpstr>       19 октября – День Лицея </vt:lpstr>
      <vt:lpstr>Александр Пушкин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Ученье – свет,  неученье - тма</dc:title>
  <dc:creator>Windows User</dc:creator>
  <cp:lastModifiedBy>Windows User</cp:lastModifiedBy>
  <cp:revision>12</cp:revision>
  <dcterms:created xsi:type="dcterms:W3CDTF">2023-10-16T15:42:05Z</dcterms:created>
  <dcterms:modified xsi:type="dcterms:W3CDTF">2023-11-19T11:30:30Z</dcterms:modified>
</cp:coreProperties>
</file>