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78" d="100"/>
          <a:sy n="78" d="100"/>
        </p:scale>
        <p:origin x="64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89213" y="741406"/>
            <a:ext cx="8915399" cy="2014151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Волшебные слова дружбы.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Корниенко Ирина Владимировна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Учительница 1 А класса 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МБОУ СОШ № 31 г. Абакана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026" name="Picture 2" descr="https://news-service.uralschool.ru/upload/org1519/t166310/images/big/psquZjTo7vnYE868kzjA166310094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9784" y="2088373"/>
            <a:ext cx="4769708" cy="33561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79293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64461922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83</TotalTime>
  <Words>18</Words>
  <Application>Microsoft Office PowerPoint</Application>
  <PresentationFormat>Широкоэкранный</PresentationFormat>
  <Paragraphs>4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Century Gothic</vt:lpstr>
      <vt:lpstr>Wingdings 3</vt:lpstr>
      <vt:lpstr>Легкий дым</vt:lpstr>
      <vt:lpstr>Волшебные слова дружбы.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Волшебные слова дружбы.</dc:title>
  <dc:creator>Алексей</dc:creator>
  <cp:lastModifiedBy>Алексей</cp:lastModifiedBy>
  <cp:revision>2</cp:revision>
  <dcterms:created xsi:type="dcterms:W3CDTF">2023-10-21T22:44:40Z</dcterms:created>
  <dcterms:modified xsi:type="dcterms:W3CDTF">2023-10-22T00:08:31Z</dcterms:modified>
</cp:coreProperties>
</file>