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3" r:id="rId14"/>
    <p:sldId id="276" r:id="rId15"/>
    <p:sldId id="269" r:id="rId16"/>
    <p:sldId id="270" r:id="rId17"/>
    <p:sldId id="272" r:id="rId18"/>
    <p:sldId id="275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>
        <p:scale>
          <a:sx n="72" d="100"/>
          <a:sy n="72" d="100"/>
        </p:scale>
        <p:origin x="-576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004E2-327B-4399-ABB3-47B1E724767F}" type="datetimeFigureOut">
              <a:rPr lang="ru-RU" smtClean="0"/>
              <a:t>18.07.2023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65059-6D75-4740-9423-D46941253B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1348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004E2-327B-4399-ABB3-47B1E724767F}" type="datetimeFigureOut">
              <a:rPr lang="ru-RU" smtClean="0"/>
              <a:t>18.07.2023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65059-6D75-4740-9423-D46941253B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599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004E2-327B-4399-ABB3-47B1E724767F}" type="datetimeFigureOut">
              <a:rPr lang="ru-RU" smtClean="0"/>
              <a:t>18.07.2023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65059-6D75-4740-9423-D46941253B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9682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004E2-327B-4399-ABB3-47B1E724767F}" type="datetimeFigureOut">
              <a:rPr lang="ru-RU" smtClean="0"/>
              <a:t>18.07.2023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65059-6D75-4740-9423-D46941253B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0706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004E2-327B-4399-ABB3-47B1E724767F}" type="datetimeFigureOut">
              <a:rPr lang="ru-RU" smtClean="0"/>
              <a:t>18.07.2023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65059-6D75-4740-9423-D46941253B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0370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004E2-327B-4399-ABB3-47B1E724767F}" type="datetimeFigureOut">
              <a:rPr lang="ru-RU" smtClean="0"/>
              <a:t>18.07.2023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65059-6D75-4740-9423-D46941253B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4570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004E2-327B-4399-ABB3-47B1E724767F}" type="datetimeFigureOut">
              <a:rPr lang="ru-RU" smtClean="0"/>
              <a:t>18.07.2023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65059-6D75-4740-9423-D46941253B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2597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004E2-327B-4399-ABB3-47B1E724767F}" type="datetimeFigureOut">
              <a:rPr lang="ru-RU" smtClean="0"/>
              <a:t>18.07.2023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65059-6D75-4740-9423-D46941253B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1140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004E2-327B-4399-ABB3-47B1E724767F}" type="datetimeFigureOut">
              <a:rPr lang="ru-RU" smtClean="0"/>
              <a:t>18.07.2023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65059-6D75-4740-9423-D46941253B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452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004E2-327B-4399-ABB3-47B1E724767F}" type="datetimeFigureOut">
              <a:rPr lang="ru-RU" smtClean="0"/>
              <a:t>18.07.2023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65059-6D75-4740-9423-D46941253B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44802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004E2-327B-4399-ABB3-47B1E724767F}" type="datetimeFigureOut">
              <a:rPr lang="ru-RU" smtClean="0"/>
              <a:t>18.07.2023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65059-6D75-4740-9423-D46941253B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4183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6004E2-327B-4399-ABB3-47B1E724767F}" type="datetimeFigureOut">
              <a:rPr lang="ru-RU" smtClean="0"/>
              <a:t>18.07.2023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265059-6D75-4740-9423-D46941253B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4043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2.jpeg"/><Relationship Id="rId7" Type="http://schemas.openxmlformats.org/officeDocument/2006/relationships/image" Target="../media/image3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gif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kartinkin.net/uploads/posts/2021-07/1626138485_45-kartinkin-com-p-bumazhnii-fon-krasivo-45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/>
        </p:spPr>
      </p:pic>
      <p:pic>
        <p:nvPicPr>
          <p:cNvPr id="10" name="Рисунок 9" descr="https://1.bp.blogspot.com/-AsIR96OsEdI/XqW6WWZQF8I/AAAAAAAAA84/IMxPep3Op1Q-JQolopDb8iyGReevuED6gCLcBGAsYHQ/s1600/21204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5646" y="2555330"/>
            <a:ext cx="3519858" cy="246768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Рисунок 10" descr="https://cdn.fishki.net/upload/post/2017/07/03/2327871/3079071693a34626d9076e751ccdd69d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889" y="4037385"/>
            <a:ext cx="2983230" cy="225869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l="3411" t="-7525" r="4213" b="-5460"/>
          <a:stretch/>
        </p:blipFill>
        <p:spPr>
          <a:xfrm>
            <a:off x="8424889" y="3276226"/>
            <a:ext cx="3694374" cy="395387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2965" y="3841186"/>
            <a:ext cx="3243353" cy="231668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5" name="Прямоугольник 14"/>
          <p:cNvSpPr/>
          <p:nvPr/>
        </p:nvSpPr>
        <p:spPr>
          <a:xfrm>
            <a:off x="2054086" y="799380"/>
            <a:ext cx="9628398" cy="2848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ru-RU" sz="5400" b="1" i="1" dirty="0" smtClean="0">
                <a:solidFill>
                  <a:srgbClr val="00206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 </a:t>
            </a:r>
          </a:p>
          <a:p>
            <a:pPr algn="ctr">
              <a:spcAft>
                <a:spcPts val="800"/>
              </a:spcAft>
            </a:pPr>
            <a:r>
              <a:rPr lang="ru-RU" sz="5400" b="1" i="1" dirty="0" smtClean="0">
                <a:solidFill>
                  <a:srgbClr val="00206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«Тихий подвиг воспитательниц…»</a:t>
            </a:r>
            <a:endParaRPr lang="ru-RU" sz="5400" dirty="0" smtClean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5400" dirty="0" smtClean="0">
                <a:solidFill>
                  <a:srgbClr val="00206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5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293329" y="5213157"/>
            <a:ext cx="2988742" cy="3947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5000"/>
              </a:lnSpc>
              <a:spcAft>
                <a:spcPts val="0"/>
              </a:spcAft>
            </a:pP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/>
          <a:srcRect l="39414" t="1739" r="25298" b="3382"/>
          <a:stretch/>
        </p:blipFill>
        <p:spPr>
          <a:xfrm>
            <a:off x="-145775" y="-31972"/>
            <a:ext cx="2199861" cy="6889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225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39414" t="1739" r="25298" b="3382"/>
          <a:stretch/>
        </p:blipFill>
        <p:spPr>
          <a:xfrm>
            <a:off x="-145775" y="-31972"/>
            <a:ext cx="2199861" cy="688997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956179" y="448714"/>
            <a:ext cx="9535236" cy="1452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Воспитатели рассказывали детям о героях фронтовиках. Читали им заметки из газет, стихи о бойцах и командирах, пели военные песни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https://ds167.centerstart.ru/sites/ds167.centerstart.ru/files/archive/img/11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2" r="14531" b="32016"/>
          <a:stretch/>
        </p:blipFill>
        <p:spPr bwMode="auto">
          <a:xfrm>
            <a:off x="4146743" y="1933328"/>
            <a:ext cx="4628768" cy="39092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7302" y="3547102"/>
            <a:ext cx="3700593" cy="306655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680050" y="5842571"/>
            <a:ext cx="9197215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Малыши с педагогами писали письма на фронт, вкладывали туда свои рисунки. Мастерили подарки.</a:t>
            </a:r>
            <a:endParaRPr lang="ru-RU" sz="11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73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39414" t="1739" r="25298" b="3382"/>
          <a:stretch/>
        </p:blipFill>
        <p:spPr>
          <a:xfrm>
            <a:off x="-145775" y="-31972"/>
            <a:ext cx="2199861" cy="688997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054086" y="519952"/>
            <a:ext cx="9901352" cy="2500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гордостью и доблестью выполняли воспитатели свой священный долг. Они не знали страха, не сомневались в победе, не дрогнули перед самыми тяжелыми испытаниями.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Детские сады в годы войны внесли огромный вклад в победу! Они не просто спасли детей, они спасли наше будущее.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https://img-fotki.yandex.ru/get/3106/83653351.31f/0_d683c_908f95df_ori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787" y="2922734"/>
            <a:ext cx="5940425" cy="38239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7302" y="3547102"/>
            <a:ext cx="3700593" cy="306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830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39414" t="1739" r="25298" b="3382"/>
          <a:stretch/>
        </p:blipFill>
        <p:spPr>
          <a:xfrm>
            <a:off x="-145775" y="-31972"/>
            <a:ext cx="2199861" cy="688997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199861" y="581896"/>
            <a:ext cx="9464624" cy="2397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Наш проект </a:t>
            </a:r>
            <a:r>
              <a:rPr lang="ru-RU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800" b="1" i="1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Тихий подвиг воспитательниц…»</a:t>
            </a:r>
            <a:r>
              <a:rPr lang="ru-RU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помог нам узнать об историческом прошлом Родины, установить историческую связь поколений, с помощью видео роликов увидеть события, связанные с Великой Отечественной войной.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3679" y="3561243"/>
            <a:ext cx="3700593" cy="3066554"/>
          </a:xfrm>
          <a:prstGeom prst="rect">
            <a:avLst/>
          </a:prstGeom>
        </p:spPr>
      </p:pic>
      <p:pic>
        <p:nvPicPr>
          <p:cNvPr id="7" name="Рисунок 6" descr="C:\Users\Irina\Desktop\ФОТО ПОДГОТОВИТЕЛЬНАЯ\20220422_103052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5" r="26560"/>
          <a:stretch/>
        </p:blipFill>
        <p:spPr bwMode="auto">
          <a:xfrm>
            <a:off x="2199861" y="3561243"/>
            <a:ext cx="3759816" cy="30497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C:\Users\Irina\Desktop\ФОТО ПОДГОТОВИТЕЛЬНАЯ\20220422_102336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0" r="16460"/>
          <a:stretch/>
        </p:blipFill>
        <p:spPr bwMode="auto">
          <a:xfrm>
            <a:off x="6593218" y="2724301"/>
            <a:ext cx="4410075" cy="267906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52210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5340" y="3775504"/>
            <a:ext cx="3700593" cy="3066554"/>
          </a:xfrm>
          <a:prstGeom prst="rect">
            <a:avLst/>
          </a:prstGeom>
        </p:spPr>
      </p:pic>
      <p:pic>
        <p:nvPicPr>
          <p:cNvPr id="6" name="Рисунок 5" descr="C:\Users\Irina\Desktop\ФОТО ПОДГОТОВИТЕЛЬНАЯ\20220422_10274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787" y="1813624"/>
            <a:ext cx="5940425" cy="267906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Прямоугольник 6"/>
          <p:cNvSpPr/>
          <p:nvPr/>
        </p:nvSpPr>
        <p:spPr>
          <a:xfrm>
            <a:off x="2018957" y="651976"/>
            <a:ext cx="8416119" cy="1475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Мы рисовали рисунки о войне, подготовили сообщения о своих родственниках, сделали поделки ветеранам. 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C:\Users\Irina\Desktop\фото для презентации\20220425_164703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8" r="22858"/>
          <a:stretch/>
        </p:blipFill>
        <p:spPr bwMode="auto">
          <a:xfrm>
            <a:off x="7016496" y="3874744"/>
            <a:ext cx="3629025" cy="26720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C:\Users\Irina\Desktop\фото для презентации\20220425_152414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2" r="16765"/>
          <a:stretch/>
        </p:blipFill>
        <p:spPr bwMode="auto">
          <a:xfrm>
            <a:off x="1422114" y="3874744"/>
            <a:ext cx="3886200" cy="26720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2155" y="0"/>
            <a:ext cx="21884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321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2" name="Рисунок 11" descr="C:\Users\Irina\Desktop\фото для презентации\20220425_110436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5" r="11167"/>
          <a:stretch/>
        </p:blipFill>
        <p:spPr bwMode="auto">
          <a:xfrm>
            <a:off x="1818944" y="477672"/>
            <a:ext cx="5057094" cy="319059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7717" y="2931800"/>
            <a:ext cx="2548349" cy="339576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7491" y="3836063"/>
            <a:ext cx="3456732" cy="267027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7265" y="412157"/>
            <a:ext cx="2548349" cy="339576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486" y="0"/>
            <a:ext cx="2188464" cy="6858000"/>
          </a:xfrm>
          <a:prstGeom prst="rect">
            <a:avLst/>
          </a:prstGeom>
        </p:spPr>
      </p:pic>
      <p:pic>
        <p:nvPicPr>
          <p:cNvPr id="17" name="Рисунок 16" descr="C:\Users\Irina\Desktop\фото для презентации\20220425_103936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5648" y="4028019"/>
            <a:ext cx="3675119" cy="2299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91407" y="3783206"/>
            <a:ext cx="3700593" cy="306655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8486509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kartinkin.net/uploads/posts/2021-07/1626138485_45-kartinkin-com-p-bumazhnii-fon-krasivo-45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/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39414" t="1739" r="25298" b="3382"/>
          <a:stretch/>
        </p:blipFill>
        <p:spPr>
          <a:xfrm>
            <a:off x="133628" y="0"/>
            <a:ext cx="2199861" cy="688997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99861" y="783612"/>
            <a:ext cx="8907439" cy="1475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остались в стороне и наши родители, с их помощью мы мастерили поделки, оформляли альбомы, выставки о Великой Отечественной войне.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6258" y="3628989"/>
            <a:ext cx="3700593" cy="3066554"/>
          </a:xfrm>
          <a:prstGeom prst="rect">
            <a:avLst/>
          </a:prstGeom>
        </p:spPr>
      </p:pic>
      <p:pic>
        <p:nvPicPr>
          <p:cNvPr id="7" name="Рисунок 6" descr="C:\Users\Irina\Desktop\фото для презентации\20220425_15083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083" y="2470246"/>
            <a:ext cx="6468589" cy="3689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922869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219091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917963" y="273967"/>
            <a:ext cx="9860053" cy="1936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нашей группе состоялось мероприятие «</a:t>
            </a:r>
            <a:r>
              <a:rPr lang="ru-RU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Помним и гордимся»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котором библиотекарь рассказала нам о трудных военных днях, о героизме советского народа, о тихом подвиге воспитателей.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E:\20220420_09343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684894" y="2347883"/>
            <a:ext cx="5147279" cy="409583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3191" y="3633427"/>
            <a:ext cx="3700593" cy="306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71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39414" t="1739" r="25298" b="3382"/>
          <a:stretch/>
        </p:blipFill>
        <p:spPr>
          <a:xfrm>
            <a:off x="-145775" y="-31972"/>
            <a:ext cx="2199861" cy="688997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054086" y="621549"/>
            <a:ext cx="9696635" cy="20162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 сформировал в нас маленьких патриотов- граждан своей страны. В нашей душе выработалось чувство гордости, сострадания, почитания. </a:t>
            </a:r>
            <a:endParaRPr lang="ru-RU" sz="2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Мы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благодарны нашим предкам за мирное небо над головой.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40322" y="2637807"/>
            <a:ext cx="3857768" cy="3780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 не знаю войны!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 зачем это мне?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 хочу мирно жить,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Гимны петь красоте.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Надо мир укреплять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Чтоб всегда и везде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Понаслышке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лишь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Знали бы мы о войне!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4109" y="3571610"/>
            <a:ext cx="3700593" cy="306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934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39414" t="1739" r="25298" b="3382"/>
          <a:stretch/>
        </p:blipFill>
        <p:spPr>
          <a:xfrm>
            <a:off x="-145775" y="-31972"/>
            <a:ext cx="2199861" cy="688997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9088" y="3683580"/>
            <a:ext cx="3700593" cy="3066554"/>
          </a:xfrm>
          <a:prstGeom prst="rect">
            <a:avLst/>
          </a:prstGeom>
        </p:spPr>
      </p:pic>
      <p:pic>
        <p:nvPicPr>
          <p:cNvPr id="5" name="Рисунок 4" descr="https://xn--180--83dtl4broel1ci1dd.xn--p1ai/wp-content/uploads/2021/05/%D0%93%D0%B2%D0%BE%D0%B7%D0%B4%D0%B8%D0%BA%D0%B0.gif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062" y="386532"/>
            <a:ext cx="7173746" cy="234355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2830062" y="3874765"/>
            <a:ext cx="7053534" cy="1161344"/>
          </a:xfrm>
          <a:prstGeom prst="rect">
            <a:avLst/>
          </a:prstGeom>
        </p:spPr>
        <p:txBody>
          <a:bodyPr wrap="none">
            <a:prstTxWarp prst="textWave1">
              <a:avLst/>
            </a:prstTxWarp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6600" b="1" dirty="0">
                <a:solidFill>
                  <a:srgbClr val="C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Спасибо за внимание!</a:t>
            </a:r>
            <a:endParaRPr lang="ru-RU" sz="6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4029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kartinkin.net/uploads/posts/2021-07/1626138485_45-kartinkin-com-p-bumazhnii-fon-krasivo-45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/>
        </p:spPr>
      </p:pic>
      <p:pic>
        <p:nvPicPr>
          <p:cNvPr id="3" name="Рисунок 2" descr="https://free-png.ru/wp-content/uploads/2021/04/pngwing.com-8-53d4f77d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5"/>
          <a:stretch/>
        </p:blipFill>
        <p:spPr bwMode="auto">
          <a:xfrm rot="3679531">
            <a:off x="-2491888" y="1570456"/>
            <a:ext cx="6128554" cy="386251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147931" y="239842"/>
            <a:ext cx="4054373" cy="3757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секрет, что наше поколенье.</a:t>
            </a:r>
            <a:b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знает страшных ужасов войны,</a:t>
            </a:r>
            <a:b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 к теме той, сегодня непременно,</a:t>
            </a:r>
            <a:b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Мы обратиться все-таки должны.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239618" y="4141309"/>
            <a:ext cx="8733182" cy="2397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Великая </a:t>
            </a:r>
            <a:r>
              <a:rPr lang="ru-RU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Победа</a:t>
            </a:r>
            <a: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Великая Отечественная война - что это такое? Какими были воспитатели тех лет? У нас возникло много вопросов, и как нам понять смысл этих слов? Помог нам в этом разобраться наш </a:t>
            </a:r>
            <a:r>
              <a:rPr lang="ru-RU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проект: </a:t>
            </a:r>
            <a:r>
              <a:rPr lang="ru-RU" sz="28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«Тихий подвиг воспитательниц…»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4400" y="3822071"/>
            <a:ext cx="3657600" cy="303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215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kartinkin.net/uploads/posts/2021-07/1626138485_45-kartinkin-com-p-bumazhnii-fon-krasivo-45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/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39414" t="1739" r="25298" b="3382"/>
          <a:stretch/>
        </p:blipFill>
        <p:spPr>
          <a:xfrm>
            <a:off x="-145775" y="-31972"/>
            <a:ext cx="2199861" cy="688997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816179" y="1443355"/>
            <a:ext cx="8368656" cy="1475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нашего проекта</a:t>
            </a:r>
            <a:r>
              <a:rPr lang="ru-RU" sz="2800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узнать </a:t>
            </a:r>
            <a: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 защитниках Отечества, о победе в Великой Отечественной войне, о</a:t>
            </a:r>
            <a:r>
              <a:rPr lang="ru-RU" sz="280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скромном </a:t>
            </a:r>
            <a: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подвиге воспитателей в годы войны. 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https://documents.infourok.ru/91c9cbe2-6ce7-4dd5-a7c4-ad9d1773c6ea/0/slide_05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1" t="11973" r="11327" b="16833"/>
          <a:stretch/>
        </p:blipFill>
        <p:spPr bwMode="auto">
          <a:xfrm>
            <a:off x="3743325" y="3413013"/>
            <a:ext cx="4705350" cy="3171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t="3585" r="7726" b="8823"/>
          <a:stretch/>
        </p:blipFill>
        <p:spPr>
          <a:xfrm>
            <a:off x="8493077" y="3786389"/>
            <a:ext cx="3690337" cy="306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979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39414" t="1739" r="25298" b="3382"/>
          <a:stretch/>
        </p:blipFill>
        <p:spPr>
          <a:xfrm>
            <a:off x="-145775" y="-31972"/>
            <a:ext cx="2199861" cy="688997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7504" y="3823417"/>
            <a:ext cx="3694496" cy="306655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610678" y="970608"/>
            <a:ext cx="8348870" cy="29610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Реализовывая </a:t>
            </a:r>
            <a:r>
              <a:rPr lang="ru-RU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</a:t>
            </a:r>
            <a: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мы обратились к материалу о прошлом, </a:t>
            </a:r>
            <a:r>
              <a:rPr lang="ru-RU" sz="2800" u="sng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это</a:t>
            </a:r>
            <a: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видеоролики о войне, песни, книги, картины, семейные встречи, рассказы воспитателей, бабушек и дедушек о тех, кто воевал и работал в тылу, </a:t>
            </a:r>
            <a:r>
              <a:rPr lang="ru-RU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защищал нашу Родину</a:t>
            </a:r>
            <a: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https://ds-7.vrn.prosadiki.ru/media/2020/05/10/1256057769/image002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843" y="3823417"/>
            <a:ext cx="4232910" cy="25755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 descr="https://ds167.centerstart.ru/sites/ds167.centerstart.ru/files/archive/img/4_0.pn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9" b="35699"/>
          <a:stretch/>
        </p:blipFill>
        <p:spPr bwMode="auto">
          <a:xfrm>
            <a:off x="7133370" y="3428999"/>
            <a:ext cx="4139565" cy="25812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75956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19091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531165" y="905231"/>
            <a:ext cx="8415130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	Война, неожиданно обрушившаяся на мирное население советских городов и сел предъявила свои требования к работе детских садов. Воспитатели рассказывали о событиях на фронте, воспитывая у детей любовь к Родине, развивая у них ненависть к фашистам.</a:t>
            </a:r>
            <a:b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425147" y="3540966"/>
            <a:ext cx="8269357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Война это горе. Благодаря тем, кто </a:t>
            </a:r>
            <a:r>
              <a:rPr lang="ru-RU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защищал нашу Родину</a:t>
            </a:r>
            <a: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мы живем сегодня.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4648" y="3791445"/>
            <a:ext cx="3694496" cy="306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6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kartinkin.net/uploads/posts/2021-07/1626138485_45-kartinkin-com-p-bumazhnii-fon-krasivo-45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/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39414" t="1739" r="25298" b="3382"/>
          <a:stretch/>
        </p:blipFill>
        <p:spPr>
          <a:xfrm>
            <a:off x="-145775" y="-31972"/>
            <a:ext cx="2199861" cy="688997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4234" y="3791445"/>
            <a:ext cx="3694496" cy="306655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404055" y="695689"/>
            <a:ext cx="8736169" cy="1475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Воспитатели, оставшиеся с детьми, не совершали подвигов. Они просто спасали малышей, у которых отцы воевали, а матери стояли у станков.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https://ds167.centerstart.ru/sites/ds167.centerstart.ru/files/archive/img/12.pn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9" r="6708" b="36399"/>
          <a:stretch/>
        </p:blipFill>
        <p:spPr bwMode="auto">
          <a:xfrm>
            <a:off x="3400791" y="2354707"/>
            <a:ext cx="5177307" cy="37814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83797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kartinkin.net/uploads/posts/2021-07/1626138485_45-kartinkin-com-p-bumazhnii-fon-krasivo-45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5252" y="0"/>
            <a:ext cx="2190919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429814" y="570525"/>
            <a:ext cx="8427076" cy="2858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  время войны в детских садах дети находились днем и ночью. И чтобы накормить детей в полуголодное время, охранить их от холода, дать им хоть капельку уюта - для такой работы необходимы были огромная любовь к детям и безграничное терпение.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Почти у каждого ребенка на фронте был кто – то из родных, и среди детей част...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08" t="39980" r="8114" b="15748"/>
          <a:stretch/>
        </p:blipFill>
        <p:spPr bwMode="auto">
          <a:xfrm>
            <a:off x="2429814" y="3429000"/>
            <a:ext cx="4138846" cy="310051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2807" y="3429000"/>
            <a:ext cx="3883312" cy="310051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6790" y="3534432"/>
            <a:ext cx="3700593" cy="306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274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kartinkin.net/uploads/posts/2021-07/1626138485_45-kartinkin-com-p-bumazhnii-fon-krasivo-45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/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39414" t="1739" r="25298" b="3382"/>
          <a:stretch/>
        </p:blipFill>
        <p:spPr>
          <a:xfrm>
            <a:off x="-145775" y="-31972"/>
            <a:ext cx="2199861" cy="688997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199861" y="467177"/>
            <a:ext cx="8736169" cy="1936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Воспитатели старались не напоминать детям о войне, они проводили с ними разнообразные игры и занятия, устраивали праздники, чтобы дети хоть не на долго забыли об опасностях военного времени.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https://baltnews.lt/images/101867/61/101867611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526" y="3144499"/>
            <a:ext cx="3968401" cy="29726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https://avatars.mds.yandex.net/get-zen_doc/29485/pub_6141a41254b6292cacd3271d_6141a695b883945864d9d01f/scale_120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905" y="3144500"/>
            <a:ext cx="3794125" cy="30917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2735" y="3669932"/>
            <a:ext cx="3700593" cy="306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36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190919" cy="6858000"/>
          </a:xfrm>
          <a:prstGeom prst="rect">
            <a:avLst/>
          </a:prstGeom>
        </p:spPr>
      </p:pic>
      <p:pic>
        <p:nvPicPr>
          <p:cNvPr id="4" name="Рисунок 3" descr="https://ds167.centerstart.ru/sites/ds167.centerstart.ru/files/archive/img/5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762"/>
          <a:stretch/>
        </p:blipFill>
        <p:spPr bwMode="auto">
          <a:xfrm>
            <a:off x="2058474" y="553792"/>
            <a:ext cx="5164428" cy="30839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https://gdkeisk.krd.muzkult.ru/media/2020/12/27/1243900496/3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" t="16891" r="4" b="-214"/>
          <a:stretch/>
        </p:blipFill>
        <p:spPr bwMode="auto">
          <a:xfrm>
            <a:off x="7539190" y="2987898"/>
            <a:ext cx="4415943" cy="31452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592688" y="3999524"/>
            <a:ext cx="6096000" cy="1913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Несмотря 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трудности и </a:t>
            </a: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невзгоды,</a:t>
            </a:r>
            <a:r>
              <a:rPr lang="ru-RU" sz="11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оспитатели старались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сделать 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праздники для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детей 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веселыми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волшебными.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2973" y="3791445"/>
            <a:ext cx="3700593" cy="306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480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1061</TotalTime>
  <Words>327</Words>
  <Application>Microsoft Office PowerPoint</Application>
  <PresentationFormat>Произвольный</PresentationFormat>
  <Paragraphs>34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Irina</dc:creator>
  <cp:lastModifiedBy>Социальный педагог</cp:lastModifiedBy>
  <cp:revision>33</cp:revision>
  <dcterms:created xsi:type="dcterms:W3CDTF">2022-04-20T08:49:24Z</dcterms:created>
  <dcterms:modified xsi:type="dcterms:W3CDTF">2023-07-18T20:37:07Z</dcterms:modified>
</cp:coreProperties>
</file>