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FA"/>
    <a:srgbClr val="CF4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94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CBD81-E889-402A-A248-FE37B90C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2CFF7-2923-451E-8062-A51F2B890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C9228-5EAC-495D-B803-6D5EA8E0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17396-4CDC-41E7-BBE9-30E0840E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69005-1A23-4390-8411-6CBA8FCB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06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8BC04-2B97-4DCC-983E-4F37CEE4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5FA7B1-EA63-4DB0-9F59-FE250FFF2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A75636-95AD-49C6-8BD3-56FB93CC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1683-9F23-4AA1-A756-1339D184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05F09C-B230-4EDA-85D6-53E92FCF1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40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D090B8-3DCC-4315-91F8-3AD21F718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E20FFB-1C9F-4F8F-8DC3-EF6B854C8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B075FE-299F-456D-811E-AC055EFE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9354-323C-4C8A-92A7-D873BE20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CDB0C-D303-4FA3-A319-687E2FF8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A8BF4-DD4E-45F2-AA34-024D424E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CBE8A-3708-4B27-9325-088A9715A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15680-540C-4804-95BB-BEC9A1C5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15519-6DA6-4FF1-9163-DC737B26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873325-D69C-460A-BA8F-2A14F375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38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C55E3-54D8-4C8F-9635-59FBBCE1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3BD58-889B-44B8-9C24-110208613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321D80-8CFE-42A0-95B0-9230EA64A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C9372-739B-48FE-B777-CC86CBAC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A2D54-3B7D-45FB-AD4D-C5D252E1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0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03075-AB54-4A44-9CAD-99E4D7FA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D4A6FF-A18D-4DAE-B444-88079C605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583EEC-B59A-428E-ABE3-B697B0E5B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4273D6-88CC-40C3-8572-C26FECCC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4C6563-8C56-45D2-A0F2-AA0A9838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AAB467-DBEF-467C-B36E-6749C82C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38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5BC53-CA63-4E20-86BB-22DB0562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B0E484-B289-4583-B80A-318F8E034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8EBEBB-7B3A-41C0-B600-01BCED9E3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BFC7C1-9C0F-4DA2-9504-D326098E5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6D9742-461B-492A-B5A6-271135369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3629BD-C9B5-45BD-BB7D-276F4CA0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31AE5F-B805-4B1A-8791-8BF22D9E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AD9D8C-BCCE-4789-B497-A15AA602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9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A14C0-ACBC-4230-9F80-EF10DBF7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5837B5-A974-4BA9-AE9C-4DABA66C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9C0F31-6C8D-42C0-A666-4AFFB1BA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A86914-DF0A-4612-A962-326DF2A2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97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5AE200-AD2E-4780-A93D-4ACA860BC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937120-E024-48F5-9AFF-3C77DB12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CDCCA9-CE00-45CC-A085-458F237F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0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CEEC2-3C28-4942-A5BD-A84F2D90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7DFC9-B6B1-4665-B30F-712411302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0C24E5-83F0-4818-BE06-A816B0863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5119C9-A5E6-4AE9-96EB-71F3311C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F4A995-EE3C-42F3-A442-593AEFE2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416B29-DFE6-4AC1-9146-31BEF09B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3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F3F76-0DE4-4D8D-9CC1-5C0704E4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5ED623-A020-43C9-A3BA-5D8AEC499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527984-8E95-4A96-B7DE-7731E8B2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BAD107-780C-49DB-A7EF-1D2F53D6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14625-F7F9-4C37-8359-CF145EE2F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212E0A-45AB-4645-9F86-AAA09461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0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25D8B-8CD9-4A72-A7C7-810ABDCD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C04D97-DBF2-4DB8-9AC2-2434FD115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C3D9A4-918A-44EE-AD23-4CC31089D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A1B3A-26CB-42F4-B17E-AD6A0417EF75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C3485-12F9-4D0C-9D88-62BC48398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D5509-9E53-4B9A-BB9E-98759E219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28D11-7EEF-4E3E-B662-6F5B384D1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0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2F3133"/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1F0C1-5D82-470E-B0DD-9DC386E3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3" y="0"/>
            <a:ext cx="11756266" cy="6858000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D01313C1-7757-45D5-939B-FF238987451E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3554413" y="3155325"/>
            <a:ext cx="309249" cy="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5C30F5E2-0E31-41E5-BDB8-1B76F30E9ABD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5087155" y="2279561"/>
            <a:ext cx="7212169" cy="20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Bahnschrift Light SemiCondensed" panose="020B0502040204020203" pitchFamily="34" charset="0"/>
              </a:rPr>
              <a:t>ЭКТРЕМИЗМ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ru-RU" sz="4000" dirty="0">
                <a:solidFill>
                  <a:schemeClr val="bg1">
                    <a:lumMod val="95000"/>
                  </a:schemeClr>
                </a:solidFill>
                <a:latin typeface="Bahnschrift Light SemiCondensed" panose="020B0502040204020203" pitchFamily="34" charset="0"/>
              </a:rPr>
              <a:t>ИНФОРМАЦИОННАЯ БЕЗОПАСТНОСТЬ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Bahnschrift Light SemiCondensed" panose="020B0502040204020203" pitchFamily="34" charset="0"/>
              </a:rPr>
              <a:t>ТЕРРОРИЗМ</a:t>
            </a:r>
          </a:p>
        </p:txBody>
      </p:sp>
    </p:spTree>
    <p:extLst>
      <p:ext uri="{BB962C8B-B14F-4D97-AF65-F5344CB8AC3E}">
        <p14:creationId xmlns:p14="http://schemas.microsoft.com/office/powerpoint/2010/main" val="364507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tx1">
                <a:lumMod val="85000"/>
                <a:lumOff val="15000"/>
              </a:schemeClr>
            </a:gs>
            <a:gs pos="100000">
              <a:srgbClr val="B66072">
                <a:alpha val="95000"/>
              </a:srgb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A806E6-4438-466B-ABE5-F0D1E214F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56" y="1"/>
            <a:ext cx="11346287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EE43-01D7-47E8-B37C-D88E239D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79" y="90152"/>
            <a:ext cx="9813703" cy="127500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F4A07"/>
                </a:solidFill>
                <a:latin typeface="Constantia" panose="02030602050306030303" pitchFamily="18" charset="0"/>
              </a:rPr>
              <a:t>ЧТО ТАКОЕ ЭКСТРЕМИЗМ</a:t>
            </a:r>
            <a:r>
              <a:rPr lang="en-US" sz="5400" b="1" dirty="0">
                <a:solidFill>
                  <a:srgbClr val="CF4A07"/>
                </a:solidFill>
                <a:latin typeface="Constantia" panose="02030602050306030303" pitchFamily="18" charset="0"/>
              </a:rPr>
              <a:t>?</a:t>
            </a:r>
            <a:endParaRPr lang="ru-RU" sz="5400" b="1" dirty="0">
              <a:solidFill>
                <a:srgbClr val="CF4A07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A0948-D021-4A97-99E8-EF90DF72F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4557"/>
            <a:ext cx="4034051" cy="3727377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Constantia" panose="02030602050306030303" pitchFamily="18" charset="0"/>
              </a:rPr>
              <a:t>Экстремизм (от лат. "</a:t>
            </a:r>
            <a:r>
              <a:rPr lang="ru-RU" sz="3200" dirty="0" err="1">
                <a:solidFill>
                  <a:schemeClr val="bg1"/>
                </a:solidFill>
                <a:latin typeface="Constantia" panose="02030602050306030303" pitchFamily="18" charset="0"/>
              </a:rPr>
              <a:t>extremus</a:t>
            </a:r>
            <a:r>
              <a:rPr lang="ru-RU" sz="3200" dirty="0">
                <a:solidFill>
                  <a:schemeClr val="bg1"/>
                </a:solidFill>
                <a:latin typeface="Constantia" panose="02030602050306030303" pitchFamily="18" charset="0"/>
              </a:rPr>
              <a:t>" - крайний) -  это приверженность радикальным взглядам и методам действий касаемо политики.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99A42C7-B48F-47FB-807A-4F5787DC5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0338" y="2006966"/>
            <a:ext cx="4956757" cy="339715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00568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20000"/>
                <a:lumOff val="80000"/>
              </a:schemeClr>
            </a:gs>
            <a:gs pos="74000">
              <a:schemeClr val="tx1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2EE3F4-C5DD-4AFB-BAEE-994CA1EE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08" y="0"/>
            <a:ext cx="11688783" cy="6850505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F74C0-9A58-4C39-8D78-D9265819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05" y="7495"/>
            <a:ext cx="11026595" cy="181813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ИСТОРИЯ ЭКСТРЕМИЗМА </a:t>
            </a:r>
            <a:br>
              <a:rPr lang="ru-RU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ЭКСТРЕМИЗМ СЕЙЧАС И ЕГО ПОСЛЕДСТВИЯ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9A3BFE-4E49-4232-8FDE-2F299B651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640" y="2136838"/>
            <a:ext cx="3712335" cy="4441383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Экстремизм зародился еще при Римской империи, когда сформировалась первая экстремистская группировка, горевшая идеей создать независимое государство.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Сейчас экстремизм - это фашистская и неонацистская символика.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EB0079-06DC-4FF1-A41C-1CDE191CC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7130" y="2136838"/>
            <a:ext cx="3712335" cy="4441383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Подростков в экстремизме привлекает риск, и, нередко, желание самоутвердиться.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Последствием может оказаться как тюрьма, так и психологические травмы.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B723113-E355-479E-99B4-C987607B7538}"/>
              </a:ext>
            </a:extLst>
          </p:cNvPr>
          <p:cNvCxnSpPr/>
          <p:nvPr/>
        </p:nvCxnSpPr>
        <p:spPr>
          <a:xfrm>
            <a:off x="8049296" y="1481070"/>
            <a:ext cx="618186" cy="553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26A8D26-038F-4F64-80BF-4EC12AED32E4}"/>
              </a:ext>
            </a:extLst>
          </p:cNvPr>
          <p:cNvCxnSpPr/>
          <p:nvPr/>
        </p:nvCxnSpPr>
        <p:spPr>
          <a:xfrm flipH="1">
            <a:off x="3013656" y="1481070"/>
            <a:ext cx="837127" cy="553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6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20000"/>
                <a:lumOff val="80000"/>
              </a:schemeClr>
            </a:gs>
            <a:gs pos="57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7C8D65-271D-4CD1-81CE-12C823F62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74" y="0"/>
            <a:ext cx="1112645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15258-6209-44A5-AC94-CF2EB8D7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641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ТАКОЕ МИТИНГ</a:t>
            </a:r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ru-RU" sz="6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46F245-8D11-4184-8FBF-A9F8B3EA7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6676"/>
            <a:ext cx="4661079" cy="4760287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Митинг (от англ. "</a:t>
            </a:r>
            <a:r>
              <a:rPr lang="ru-RU" sz="32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meeting</a:t>
            </a:r>
            <a:r>
              <a:rPr lang="ru-RU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" - собрание) - это массовое присутствие граждан в определённом месте для публичного выражения общественного мнения. Преимущественно общественно-политического характера.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2788F20-37A4-4ED7-A2EB-CFCA546E1F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04705" y="1519709"/>
            <a:ext cx="5061251" cy="37348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628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20000"/>
                <a:lumOff val="80000"/>
              </a:schemeClr>
            </a:gs>
            <a:gs pos="57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5501F8-297D-4694-91FB-A3A8243E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98" y="0"/>
            <a:ext cx="113978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A9D1E-B2D8-46E1-81A4-C921DD22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85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МИТИНГИ –                                           ПОДРОСТКИ НА МИТИНГЕ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РЕАЛИЗАЦИЯ ПОТРЕБНОСТЕЙ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D1810-B12F-47B4-871F-8F0A7DB01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200" y="2614412"/>
            <a:ext cx="4427738" cy="3161763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Митинги являются одной из возможностей реализации потребности откликаться на актуальные проблемы современности.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117525-CD9B-44C5-BAD5-A3E52378B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3200" y="2614412"/>
            <a:ext cx="4716439" cy="3161763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Чтобы митинг был санкционированным, его организатор должен подать уведомление в местные органы управления.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 участие в митингах подростков легко подговорить. </a:t>
            </a:r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3F9758F-9D35-4960-8FD1-429979859869}"/>
              </a:ext>
            </a:extLst>
          </p:cNvPr>
          <p:cNvCxnSpPr/>
          <p:nvPr/>
        </p:nvCxnSpPr>
        <p:spPr>
          <a:xfrm>
            <a:off x="8371268" y="1081825"/>
            <a:ext cx="90152" cy="1146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32C083A-4C08-4F35-854E-7315E940B1BC}"/>
              </a:ext>
            </a:extLst>
          </p:cNvPr>
          <p:cNvCxnSpPr/>
          <p:nvPr/>
        </p:nvCxnSpPr>
        <p:spPr>
          <a:xfrm flipH="1">
            <a:off x="3013656" y="1326524"/>
            <a:ext cx="154547" cy="10431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4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7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926B5C-69BF-4054-B4B5-33DA3492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0" y="0"/>
            <a:ext cx="1143643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628A0-38A2-4857-9162-6EF1A80A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601"/>
            <a:ext cx="10515600" cy="76798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ЧТО ТАКОЕ ТЕРРОРИЗМ</a:t>
            </a: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5ED58-8A7F-4927-8C5C-3C23EE4AE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08077"/>
            <a:ext cx="4738141" cy="333741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Терроризм (от лат. "</a:t>
            </a:r>
            <a:r>
              <a:rPr lang="ru-RU" dirty="0" err="1">
                <a:solidFill>
                  <a:schemeClr val="bg1"/>
                </a:solidFill>
              </a:rPr>
              <a:t>terror</a:t>
            </a:r>
            <a:r>
              <a:rPr lang="ru-RU" dirty="0">
                <a:solidFill>
                  <a:schemeClr val="bg1"/>
                </a:solidFill>
              </a:rPr>
              <a:t>" - ужас) - это политика террора, который, в свою очередь является тактикой запугивания: применяется физ. насилие вплоть до убийства.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449D18-24CC-40EC-8B5D-DE4992CDB7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608077"/>
            <a:ext cx="4890752" cy="33374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76283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3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18FFBB-499D-4580-9256-FF94CC953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11114468" cy="68686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D1A98-BCA9-4C8E-86DC-4892F630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ВОЗНИКНОВЕНИЕ          ПОДРОСТКИ И </a:t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FF0000"/>
                </a:solidFill>
              </a:rPr>
              <a:t> ТЕРРОРИЗМА                 ТЕРРОРИЗМ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32D1A4-8B60-4D0C-B121-C5E4836ED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58189"/>
            <a:ext cx="4811332" cy="2878113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Направление "терроризм" пришло в период Великой французской революции с первым террористическим актом.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6BE572-C94F-42A1-AD1C-EA40D01E1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58189"/>
            <a:ext cx="5101652" cy="2878113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Сейчас подростков к общественно-опасной деятельности привлекает собственное "обостренное чувство справедливости". Но кончится это может тем, что ими воспользуются вслепую.</a:t>
            </a:r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EA270C3-4E05-4B27-8225-F68AABD77DB0}"/>
              </a:ext>
            </a:extLst>
          </p:cNvPr>
          <p:cNvCxnSpPr/>
          <p:nvPr/>
        </p:nvCxnSpPr>
        <p:spPr>
          <a:xfrm>
            <a:off x="7697337" y="1690688"/>
            <a:ext cx="245660" cy="10675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801251D-BC79-491D-A1F0-52AF35D7391C}"/>
              </a:ext>
            </a:extLst>
          </p:cNvPr>
          <p:cNvCxnSpPr/>
          <p:nvPr/>
        </p:nvCxnSpPr>
        <p:spPr>
          <a:xfrm flipH="1">
            <a:off x="2606722" y="1690688"/>
            <a:ext cx="313899" cy="10675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5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8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947A1B-129D-40D2-B7EB-92F111F1A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3" y="0"/>
            <a:ext cx="1115133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6548A-D660-46C4-AE30-4B42E713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174" y="354962"/>
            <a:ext cx="6205928" cy="1325563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НАША ПОСЫЛ: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923893-0310-4373-95E9-1562D2B34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52463" cy="2705432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</a:rPr>
              <a:t>Мы хотели донести то, что участие несовершеннолетних в общественно опасной деятельности может привести к плохим последствиям как для общества, так и для них самих.</a:t>
            </a:r>
          </a:p>
        </p:txBody>
      </p:sp>
    </p:spTree>
    <p:extLst>
      <p:ext uri="{BB962C8B-B14F-4D97-AF65-F5344CB8AC3E}">
        <p14:creationId xmlns:p14="http://schemas.microsoft.com/office/powerpoint/2010/main" val="414823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FFCFFA"/>
            </a:gs>
            <a:gs pos="77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CE5CC-65CF-4CE4-B901-52921D2C3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65"/>
            <a:ext cx="11059618" cy="6858000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979C-3D62-4530-A834-F40575440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365"/>
            <a:ext cx="9144000" cy="1132764"/>
          </a:xfrm>
        </p:spPr>
        <p:txBody>
          <a:bodyPr/>
          <a:lstStyle/>
          <a:p>
            <a:r>
              <a:rPr lang="ru-RU" dirty="0"/>
              <a:t>СПАСИБО ЗА ВНИМАНИЕ)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88058D-83E3-4133-8F65-A4417D9A1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923" y="4509613"/>
            <a:ext cx="3794077" cy="2348387"/>
          </a:xfrm>
          <a:solidFill>
            <a:schemeClr val="tx1">
              <a:alpha val="5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 ВАМИ БЫЛИ УЧИНИКИ 404 ШКОЛЫ:</a:t>
            </a:r>
          </a:p>
          <a:p>
            <a:r>
              <a:rPr lang="ru-RU" b="1" dirty="0">
                <a:solidFill>
                  <a:schemeClr val="bg1"/>
                </a:solidFill>
              </a:rPr>
              <a:t>Ведерникова Варвара </a:t>
            </a:r>
          </a:p>
          <a:p>
            <a:r>
              <a:rPr lang="ru-RU" b="1" dirty="0">
                <a:solidFill>
                  <a:schemeClr val="bg1"/>
                </a:solidFill>
              </a:rPr>
              <a:t>Кушнир Ульяна</a:t>
            </a:r>
          </a:p>
          <a:p>
            <a:r>
              <a:rPr lang="ru-RU" b="1" dirty="0">
                <a:solidFill>
                  <a:schemeClr val="bg1"/>
                </a:solidFill>
              </a:rPr>
              <a:t>Николаева Джамила</a:t>
            </a:r>
          </a:p>
          <a:p>
            <a:r>
              <a:rPr lang="ru-RU" b="1" dirty="0">
                <a:solidFill>
                  <a:schemeClr val="bg1"/>
                </a:solidFill>
              </a:rPr>
              <a:t>Терентьева Елизавета</a:t>
            </a:r>
          </a:p>
          <a:p>
            <a:r>
              <a:rPr lang="ru-RU" b="1" dirty="0">
                <a:solidFill>
                  <a:schemeClr val="bg1"/>
                </a:solidFill>
              </a:rPr>
              <a:t>Зуева Ева</a:t>
            </a:r>
          </a:p>
        </p:txBody>
      </p:sp>
    </p:spTree>
    <p:extLst>
      <p:ext uri="{BB962C8B-B14F-4D97-AF65-F5344CB8AC3E}">
        <p14:creationId xmlns:p14="http://schemas.microsoft.com/office/powerpoint/2010/main" val="2044634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302</Words>
  <Application>Microsoft Office PowerPoint</Application>
  <PresentationFormat>Широкоэкранный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Arial</vt:lpstr>
      <vt:lpstr>Bahnschrift Light SemiCondensed</vt:lpstr>
      <vt:lpstr>Bahnschrift SemiLight SemiConde</vt:lpstr>
      <vt:lpstr>Book Antiqua</vt:lpstr>
      <vt:lpstr>Bookman Old Style</vt:lpstr>
      <vt:lpstr>Calibri</vt:lpstr>
      <vt:lpstr>Calibri Light</vt:lpstr>
      <vt:lpstr>Cambria</vt:lpstr>
      <vt:lpstr>Constantia</vt:lpstr>
      <vt:lpstr>Segoe UI Black</vt:lpstr>
      <vt:lpstr>Тема Office</vt:lpstr>
      <vt:lpstr>ЭКТРЕМИЗМ ИНФОРМАЦИОННАЯ БЕЗОПАСТНОСТЬ ТЕРРОРИЗМ</vt:lpstr>
      <vt:lpstr>ЧТО ТАКОЕ ЭКСТРЕМИЗМ?</vt:lpstr>
      <vt:lpstr>ИСТОРИЯ ЭКСТРЕМИЗМА  ЭКСТРЕМИЗМ СЕЙЧАС И ЕГО ПОСЛЕДСТВИЯ</vt:lpstr>
      <vt:lpstr>ЧТО ТАКОЕ МИТИНГ?</vt:lpstr>
      <vt:lpstr>МИТИНГИ –                                           ПОДРОСТКИ НА МИТИНГЕ РЕАЛИЗАЦИЯ ПОТРЕБНОСТЕЙ</vt:lpstr>
      <vt:lpstr>ЧТО ТАКОЕ ТЕРРОРИЗМ?</vt:lpstr>
      <vt:lpstr>ВОЗНИКНОВЕНИЕ          ПОДРОСТКИ И   ТЕРРОРИЗМА                 ТЕРРОРИЗМ</vt:lpstr>
      <vt:lpstr>НАША ПОСЫЛ:</vt:lpstr>
      <vt:lpstr>СПАСИБО ЗА ВНИМАНИЕ)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ЭКТРЕМИЗМ ИНФОРМАЦИОННАЯ БЕЗОПАСТНОСТЬ ТЕРРОРИЗМ</dc:title>
  <dc:creator>79112312113</dc:creator>
  <cp:lastModifiedBy>vedernikovavarvfra1@outlook.com</cp:lastModifiedBy>
  <cp:revision>1</cp:revision>
  <dcterms:created xsi:type="dcterms:W3CDTF">2022-11-20T17:51:14Z</dcterms:created>
  <dcterms:modified xsi:type="dcterms:W3CDTF">2022-11-20T18:57:18Z</dcterms:modified>
</cp:coreProperties>
</file>