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3" r:id="rId14"/>
    <p:sldId id="274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embeddedFontLst>
    <p:embeddedFont>
      <p:font typeface="SkazkaForSerge" panose="0202720000000000000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102;&#1076;&#1084;&#1080;&#1083;&#1072;\Desktop\&#1044;&#1054;&#1044;\Pesnya_iz_k_f_-_Esli_vy_ne_tak_uzh_boites_Kocsheya..._(iPlayer.fm)%20(1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esktop\&#1044;&#1054;&#1044;\Pesnya_iz_k_f_-_Esli_vy_ne_tak_uzh_boites_Kocsheya..._(iPlayer.fm)%20(1).mp3" TargetMode="Externa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534050" cy="20002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Викторина</a:t>
            </a:r>
            <a:b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</a:t>
            </a:r>
            <a:r>
              <a:rPr lang="ru-RU" sz="5400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 гостях у сказки»</a:t>
            </a:r>
          </a:p>
        </p:txBody>
      </p:sp>
      <p:sp>
        <p:nvSpPr>
          <p:cNvPr id="5126" name="AutoShape 6" descr="http://proxy.whoisaaronbrown.com/proxy/http:/img-fotki.yandex.ru/get/9480/214177006.57/0_d8a98_5872002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4288957" cy="2503678"/>
          </a:xfrm>
          <a:prstGeom prst="rect">
            <a:avLst/>
          </a:prstGeom>
          <a:noFill/>
        </p:spPr>
      </p:pic>
      <p:pic>
        <p:nvPicPr>
          <p:cNvPr id="6" name="Pesnya_iz_k_f_-_Esli_vy_ne_tak_uzh_boites_Kocsheya...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playing-field.ru/img/2015/052211/0309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5000660" cy="6072231"/>
          </a:xfrm>
          <a:prstGeom prst="rect">
            <a:avLst/>
          </a:prstGeom>
          <a:noFill/>
        </p:spPr>
      </p:pic>
      <p:pic>
        <p:nvPicPr>
          <p:cNvPr id="7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237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ru6.anyfad.com/items/t1@eced8e28-763e-4d8b-8b08-ac4b93324332/Kasha-iz-topora-mult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947" y="285728"/>
            <a:ext cx="6145053" cy="6185067"/>
          </a:xfrm>
          <a:prstGeom prst="rect">
            <a:avLst/>
          </a:prstGeom>
          <a:noFill/>
        </p:spPr>
      </p:pic>
      <p:pic>
        <p:nvPicPr>
          <p:cNvPr id="6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237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laying-field.ru/img/2015/052304/5729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5426972" cy="6429420"/>
          </a:xfrm>
          <a:prstGeom prst="rect">
            <a:avLst/>
          </a:prstGeom>
          <a:noFill/>
        </p:spPr>
      </p:pic>
      <p:pic>
        <p:nvPicPr>
          <p:cNvPr id="5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25" cy="228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29718" cy="95565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«Волшебный сундучок»</a:t>
            </a:r>
          </a:p>
        </p:txBody>
      </p:sp>
      <p:pic>
        <p:nvPicPr>
          <p:cNvPr id="13317" name="Picture 5" descr="1234771176_azb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052513"/>
            <a:ext cx="2260600" cy="2746375"/>
          </a:xfrm>
          <a:prstGeom prst="rect">
            <a:avLst/>
          </a:prstGeom>
          <a:noFill/>
        </p:spPr>
      </p:pic>
      <p:pic>
        <p:nvPicPr>
          <p:cNvPr id="13319" name="Picture 7" descr="44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73688"/>
            <a:ext cx="2376488" cy="1338262"/>
          </a:xfrm>
          <a:prstGeom prst="rect">
            <a:avLst/>
          </a:prstGeom>
          <a:noFill/>
        </p:spPr>
      </p:pic>
      <p:sp>
        <p:nvSpPr>
          <p:cNvPr id="13323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3325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3327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3329" name="Picture 17" descr="2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557338"/>
            <a:ext cx="2252663" cy="2592387"/>
          </a:xfrm>
          <a:prstGeom prst="rect">
            <a:avLst/>
          </a:prstGeom>
          <a:noFill/>
        </p:spPr>
      </p:pic>
      <p:pic>
        <p:nvPicPr>
          <p:cNvPr id="13333" name="Picture 21" descr="animaciya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052513"/>
            <a:ext cx="2008188" cy="1611312"/>
          </a:xfrm>
          <a:prstGeom prst="rect">
            <a:avLst/>
          </a:prstGeom>
          <a:noFill/>
        </p:spPr>
      </p:pic>
      <p:pic>
        <p:nvPicPr>
          <p:cNvPr id="13335" name="Picture 23" descr="86717529_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714875"/>
            <a:ext cx="2133600" cy="2143125"/>
          </a:xfrm>
          <a:prstGeom prst="rect">
            <a:avLst/>
          </a:prstGeom>
          <a:noFill/>
        </p:spPr>
      </p:pic>
      <p:pic>
        <p:nvPicPr>
          <p:cNvPr id="13337" name="Picture 25" descr="Apfel-231-240x2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66"/>
            <a:ext cx="2286000" cy="2381250"/>
          </a:xfrm>
          <a:prstGeom prst="rect">
            <a:avLst/>
          </a:prstGeom>
          <a:noFill/>
        </p:spPr>
      </p:pic>
      <p:pic>
        <p:nvPicPr>
          <p:cNvPr id="13339" name="Picture 27" descr="643157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781300"/>
            <a:ext cx="2424113" cy="2206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60350"/>
            <a:ext cx="8501122" cy="12398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«Угадай героя сказки»</a:t>
            </a:r>
          </a:p>
        </p:txBody>
      </p:sp>
      <p:pic>
        <p:nvPicPr>
          <p:cNvPr id="12293" name="Picture 5" descr="%5bLI5RK_7-02%5d_%5bIL_16%5d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2447925" cy="2043113"/>
          </a:xfrm>
          <a:prstGeom prst="rect">
            <a:avLst/>
          </a:prstGeom>
          <a:noFill/>
        </p:spPr>
      </p:pic>
      <p:pic>
        <p:nvPicPr>
          <p:cNvPr id="12295" name="Picture 7" descr="8485f2c934055289445522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365625"/>
            <a:ext cx="2857500" cy="2009775"/>
          </a:xfrm>
          <a:prstGeom prst="rect">
            <a:avLst/>
          </a:prstGeom>
          <a:noFill/>
        </p:spPr>
      </p:pic>
      <p:pic>
        <p:nvPicPr>
          <p:cNvPr id="12297" name="Picture 9" descr="%C2%AB%D0%A1%D0%95%D0%9A%D0%A0%D0%95%D0%A2%C2%BB+%D0%BE%D1%82+%D0%9C%D0%90%D0%A3%D0%93%D0%9B%D0%98,+%D0%BF%D0%BE%D0%B4%D0%B0%D1%80%D0%B5%D0%BD%D0%BD%D1%8B%D0%B9+%D0%A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724400"/>
            <a:ext cx="2776537" cy="1849438"/>
          </a:xfrm>
          <a:prstGeom prst="rect">
            <a:avLst/>
          </a:prstGeom>
          <a:noFill/>
        </p:spPr>
      </p:pic>
      <p:sp>
        <p:nvSpPr>
          <p:cNvPr id="12299" name="AutoShape 11" descr="9k="/>
          <p:cNvSpPr>
            <a:spLocks noChangeAspect="1" noChangeArrowheads="1"/>
          </p:cNvSpPr>
          <p:nvPr/>
        </p:nvSpPr>
        <p:spPr bwMode="auto">
          <a:xfrm>
            <a:off x="3851275" y="3357563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2301" name="Picture 13" descr="81109704_163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663527"/>
            <a:ext cx="2225681" cy="2563985"/>
          </a:xfrm>
          <a:prstGeom prst="rect">
            <a:avLst/>
          </a:prstGeom>
          <a:noFill/>
        </p:spPr>
      </p:pic>
      <p:pic>
        <p:nvPicPr>
          <p:cNvPr id="12303" name="Picture 15" descr="253052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844675"/>
            <a:ext cx="2832100" cy="2052638"/>
          </a:xfrm>
          <a:prstGeom prst="rect">
            <a:avLst/>
          </a:prstGeom>
          <a:noFill/>
        </p:spPr>
      </p:pic>
      <p:pic>
        <p:nvPicPr>
          <p:cNvPr id="12305" name="Picture 17" descr="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365625"/>
            <a:ext cx="2836862" cy="200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Конкурс «Угадай-ка!»</a:t>
            </a:r>
          </a:p>
        </p:txBody>
      </p:sp>
      <p:pic>
        <p:nvPicPr>
          <p:cNvPr id="4" name="Picture 2" descr="http://ds8-skazka.ucoz.ru/images/kolob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88" y="1214423"/>
            <a:ext cx="2520185" cy="2714644"/>
          </a:xfrm>
          <a:prstGeom prst="rect">
            <a:avLst/>
          </a:prstGeom>
          <a:noFill/>
        </p:spPr>
      </p:pic>
      <p:pic>
        <p:nvPicPr>
          <p:cNvPr id="5" name="Picture 4" descr="http://cstor.nn2.ru/userfiles/data/ufiles/1/10/32/72/10327261.Koza_i_kozlj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2786082" cy="2571768"/>
          </a:xfrm>
          <a:prstGeom prst="rect">
            <a:avLst/>
          </a:prstGeom>
          <a:noFill/>
        </p:spPr>
      </p:pic>
      <p:pic>
        <p:nvPicPr>
          <p:cNvPr id="6" name="Picture 6" descr="http://www.dafre.ru/uploads/images/s/k/a/skazka_masha_i_medved_dlja_detej_prod_by_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357454" cy="2614173"/>
          </a:xfrm>
          <a:prstGeom prst="rect">
            <a:avLst/>
          </a:prstGeom>
          <a:noFill/>
        </p:spPr>
      </p:pic>
      <p:pic>
        <p:nvPicPr>
          <p:cNvPr id="25602" name="Picture 2" descr="http://a1452.phobos.apple.com/us/r1000/089/Purple/v4/f4/8b/5c/f48b5cdd-d5a6-f206-fabc-2cfe435e8c02/pztSJTGE3rKaVucQrfLtMg-temp-upload.zfyqfgl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857628"/>
            <a:ext cx="2714644" cy="2714645"/>
          </a:xfrm>
          <a:prstGeom prst="rect">
            <a:avLst/>
          </a:prstGeom>
          <a:noFill/>
        </p:spPr>
      </p:pic>
      <p:pic>
        <p:nvPicPr>
          <p:cNvPr id="25604" name="Picture 4" descr="http://www.puzzleit.club/files/puzzles/42/42487/_thum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85762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Конкурс «Телеграммы»</a:t>
            </a:r>
          </a:p>
        </p:txBody>
      </p:sp>
      <p:pic>
        <p:nvPicPr>
          <p:cNvPr id="34818" name="Picture 2" descr="http://www.playing-field.ru/img/2015/051806/1934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214578" cy="2714644"/>
          </a:xfrm>
          <a:prstGeom prst="rect">
            <a:avLst/>
          </a:prstGeom>
          <a:noFill/>
        </p:spPr>
      </p:pic>
      <p:pic>
        <p:nvPicPr>
          <p:cNvPr id="34820" name="Picture 4" descr="http://pictures.ucoz.ru/_ph/3/8095039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214422"/>
            <a:ext cx="2500330" cy="2714644"/>
          </a:xfrm>
          <a:prstGeom prst="rect">
            <a:avLst/>
          </a:prstGeom>
          <a:noFill/>
        </p:spPr>
      </p:pic>
      <p:pic>
        <p:nvPicPr>
          <p:cNvPr id="34822" name="Picture 6" descr="http://img3.proshkolu.ru/content/media/pic/std/2000000/1613000/1612936-e17efe82640aef3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643438" y="1285860"/>
            <a:ext cx="2188367" cy="2643207"/>
          </a:xfrm>
          <a:prstGeom prst="rect">
            <a:avLst/>
          </a:prstGeom>
          <a:noFill/>
        </p:spPr>
      </p:pic>
      <p:pic>
        <p:nvPicPr>
          <p:cNvPr id="34824" name="Picture 8" descr="http://www.animator.ru/film_img/variants/film_2020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2460300" cy="2357454"/>
          </a:xfrm>
          <a:prstGeom prst="rect">
            <a:avLst/>
          </a:prstGeom>
          <a:noFill/>
        </p:spPr>
      </p:pic>
      <p:sp>
        <p:nvSpPr>
          <p:cNvPr id="34826" name="AutoShape 10" descr="https://3.bp.blogspot.com/-GWwO9urFioQ/VsgOQc6x3wI/AAAAAAAAWME/Y7TWUU9wnSA/s1600/0004-008-Pribezhala-k-teremochku-myshka-norushka-i-stala-v-nej-zhi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7" name="Picture 11" descr="C:\Users\BOSS\Desktop\0004-008-Pribezhala-k-teremochku-myshka-norushka-i-stala-v-nej-zhi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857628"/>
            <a:ext cx="2111511" cy="2376485"/>
          </a:xfrm>
          <a:prstGeom prst="rect">
            <a:avLst/>
          </a:prstGeom>
          <a:noFill/>
        </p:spPr>
      </p:pic>
      <p:pic>
        <p:nvPicPr>
          <p:cNvPr id="10" name="Picture 2" descr="http://ds8-skazka.ucoz.ru/images/kolobo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000504"/>
            <a:ext cx="1857388" cy="2071702"/>
          </a:xfrm>
          <a:prstGeom prst="rect">
            <a:avLst/>
          </a:prstGeom>
          <a:noFill/>
        </p:spPr>
      </p:pic>
      <p:pic>
        <p:nvPicPr>
          <p:cNvPr id="34829" name="Picture 13" descr="http://klub-mebeli.zp.ua/wp-content/uploads/2013/12/karls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0" y="2643182"/>
            <a:ext cx="2143120" cy="1928809"/>
          </a:xfrm>
          <a:prstGeom prst="rect">
            <a:avLst/>
          </a:prstGeom>
          <a:noFill/>
        </p:spPr>
      </p:pic>
      <p:pic>
        <p:nvPicPr>
          <p:cNvPr id="34831" name="Picture 15" descr="http://7-17.ru/upload/iblock/bc6/bc6742ac85b1c6b4e73b1525eb2f61e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14290"/>
            <a:ext cx="1714512" cy="2172345"/>
          </a:xfrm>
          <a:prstGeom prst="rect">
            <a:avLst/>
          </a:prstGeom>
          <a:noFill/>
        </p:spPr>
      </p:pic>
      <p:pic>
        <p:nvPicPr>
          <p:cNvPr id="34833" name="Picture 17" descr="http://cs4.pikabu.ru/images/big_size_comm/2015-05_5/143258487651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4572008"/>
            <a:ext cx="2071679" cy="2071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Подведение итогов</a:t>
            </a:r>
          </a:p>
        </p:txBody>
      </p:sp>
      <p:pic>
        <p:nvPicPr>
          <p:cNvPr id="33794" name="Picture 2" descr="http://f3.mystatic.ru/NpZXG1MqGz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285860"/>
            <a:ext cx="8715436" cy="5362576"/>
          </a:xfrm>
          <a:prstGeom prst="rect">
            <a:avLst/>
          </a:prstGeom>
          <a:noFill/>
        </p:spPr>
      </p:pic>
      <p:pic>
        <p:nvPicPr>
          <p:cNvPr id="5" name="Pesnya_iz_k_f_-_Esli_vy_ne_tak_uzh_boites_Kocsheya...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1"/>
            <a:ext cx="8143932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123895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разминка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«Доскажи словечко»</a:t>
            </a:r>
          </a:p>
        </p:txBody>
      </p:sp>
      <p:pic>
        <p:nvPicPr>
          <p:cNvPr id="4098" name="Picture 2" descr="http://ped-kopilka.ru/upload/blogs/16903_060e531a8fea23098c2e9bbe4e6442eb.p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214290"/>
            <a:ext cx="1857388" cy="2528782"/>
          </a:xfrm>
          <a:prstGeom prst="rect">
            <a:avLst/>
          </a:prstGeom>
          <a:noFill/>
        </p:spPr>
      </p:pic>
      <p:pic>
        <p:nvPicPr>
          <p:cNvPr id="4100" name="Picture 4" descr="http://homemosaic.ru/picture/crocodi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EE2"/>
              </a:clrFrom>
              <a:clrTo>
                <a:srgbClr val="F3EE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857365"/>
            <a:ext cx="2185163" cy="2500330"/>
          </a:xfrm>
          <a:prstGeom prst="rect">
            <a:avLst/>
          </a:prstGeom>
          <a:noFill/>
        </p:spPr>
      </p:pic>
      <p:pic>
        <p:nvPicPr>
          <p:cNvPr id="4102" name="Picture 6" descr="http://freelance.ru/img/portfolio/pics/00/0E/25/927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9"/>
            <a:ext cx="1714511" cy="2357454"/>
          </a:xfrm>
          <a:prstGeom prst="rect">
            <a:avLst/>
          </a:prstGeom>
          <a:noFill/>
        </p:spPr>
      </p:pic>
      <p:pic>
        <p:nvPicPr>
          <p:cNvPr id="4104" name="Picture 8" descr="http://img.espicture.ru/3/kartinka-doktora-ayybolita--dlya-deteyy-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6743">
            <a:off x="6986424" y="3689939"/>
            <a:ext cx="2097331" cy="2555794"/>
          </a:xfrm>
          <a:prstGeom prst="rect">
            <a:avLst/>
          </a:prstGeom>
          <a:noFill/>
        </p:spPr>
      </p:pic>
      <p:sp>
        <p:nvSpPr>
          <p:cNvPr id="4106" name="AutoShape 10" descr="http://proxy.whoisaaronbrown.com/proxy/http:/prazdnichek.info/uploads/posts/2010-04/1271884564_img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proxy.whoisaaronbrown.com/proxy/http:/prazdnichek.info/uploads/posts/2010-04/1271884564_img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proxy.whoisaaronbrown.com/proxy/http:/prazdnichek.info/uploads/posts/2010-04/1271884564_img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proxy.whoisaaronbrown.com/proxy/http:/prazdnichek.info/uploads/posts/2010-04/1271884564_img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http://www.playing-field.ru/img/2015/052109/45429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000504"/>
            <a:ext cx="2357422" cy="2000264"/>
          </a:xfrm>
          <a:prstGeom prst="rect">
            <a:avLst/>
          </a:prstGeom>
          <a:noFill/>
        </p:spPr>
      </p:pic>
      <p:pic>
        <p:nvPicPr>
          <p:cNvPr id="4118" name="Picture 22" descr="http://nasha-masha.com/upload/iblock/ee3/ee3f3f4a7e6093c41f6809ae62d6d37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785926"/>
            <a:ext cx="2375296" cy="1928826"/>
          </a:xfrm>
          <a:prstGeom prst="rect">
            <a:avLst/>
          </a:prstGeom>
          <a:noFill/>
        </p:spPr>
      </p:pic>
      <p:pic>
        <p:nvPicPr>
          <p:cNvPr id="15" name="Picture 17" descr="http://cs4.pikabu.ru/images/big_size_comm/2015-05_5/1432584876512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4643446"/>
            <a:ext cx="2024059" cy="2024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 «Исправь ошибку!»</a:t>
            </a:r>
          </a:p>
        </p:txBody>
      </p:sp>
      <p:pic>
        <p:nvPicPr>
          <p:cNvPr id="3074" name="Picture 2" descr="http://gifiki.ru/_ph/67/2/694938641.gif?14144386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8566"/>
            <a:ext cx="5786478" cy="4939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elhow.ru/images/articles/12/128/12821/i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freelance.ru/img/portfolio/pics/00/15/6E/14045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freelance.ru/img/portfolio/pics/00/15/6E/14045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3" name="AutoShape 11" descr="https://wcbook.ru/data/book/44/445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C:\Users\BOSS\Desktop\445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52"/>
            <a:ext cx="5643602" cy="6429419"/>
          </a:xfrm>
          <a:prstGeom prst="rect">
            <a:avLst/>
          </a:prstGeom>
          <a:noFill/>
        </p:spPr>
      </p:pic>
      <p:pic>
        <p:nvPicPr>
          <p:cNvPr id="13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571868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ultiurok.ru/img/123428/image_54d6fde564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0500"/>
            <a:ext cx="6072230" cy="6667500"/>
          </a:xfrm>
          <a:prstGeom prst="rect">
            <a:avLst/>
          </a:prstGeom>
          <a:noFill/>
        </p:spPr>
      </p:pic>
      <p:pic>
        <p:nvPicPr>
          <p:cNvPr id="8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66"/>
            <a:ext cx="311396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t-souz-ryazan.ru/d/910032/d/8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0"/>
            <a:ext cx="8072494" cy="6500810"/>
          </a:xfrm>
          <a:prstGeom prst="rect">
            <a:avLst/>
          </a:prstGeom>
          <a:noFill/>
        </p:spPr>
      </p:pic>
      <p:pic>
        <p:nvPicPr>
          <p:cNvPr id="8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2928925" cy="228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oysforbaby.ru/upload/iblock/e88/8e1d623bfce07a6f1d06add3949a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7000892" cy="6643710"/>
          </a:xfrm>
          <a:prstGeom prst="rect">
            <a:avLst/>
          </a:prstGeom>
          <a:noFill/>
        </p:spPr>
      </p:pic>
      <p:pic>
        <p:nvPicPr>
          <p:cNvPr id="5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279171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rcenter.ru/files/products/pics/182561/fullsize/112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290"/>
            <a:ext cx="5929354" cy="6643710"/>
          </a:xfrm>
          <a:prstGeom prst="rect">
            <a:avLst/>
          </a:prstGeom>
          <a:noFill/>
        </p:spPr>
      </p:pic>
      <p:pic>
        <p:nvPicPr>
          <p:cNvPr id="5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022375" cy="2455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1476.phobos.apple.com/us/r1000/075/Purple/v4/fc/0a/f5/fc0af541-7997-c0fa-3950-b27879c8ea25/kVTKt5V6tXI4gXyo0V6JO0-temp-upload.wjunvzzv.640x960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6143668" cy="6643710"/>
          </a:xfrm>
          <a:prstGeom prst="rect">
            <a:avLst/>
          </a:prstGeom>
          <a:noFill/>
        </p:spPr>
      </p:pic>
      <p:pic>
        <p:nvPicPr>
          <p:cNvPr id="5" name="Picture 7" descr="C:\Users\BOSS\Desktop\0_d8a98_58720028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3078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44</Words>
  <Application>Microsoft Office PowerPoint</Application>
  <PresentationFormat>Экран (4:3)</PresentationFormat>
  <Paragraphs>9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SkazkaForSerge</vt:lpstr>
      <vt:lpstr>Arial</vt:lpstr>
      <vt:lpstr>Times New Roman</vt:lpstr>
      <vt:lpstr>Тема Office</vt:lpstr>
      <vt:lpstr>Викторина «В гостях у сказки»</vt:lpstr>
      <vt:lpstr>Игра – разминка  «Доскажи словечко»</vt:lpstr>
      <vt:lpstr>Конкурс   «Исправь ошибку!»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«Волшебный сундучок»</vt:lpstr>
      <vt:lpstr>«Угадай героя сказки»</vt:lpstr>
      <vt:lpstr>Конкурс «Угадай-ка!»</vt:lpstr>
      <vt:lpstr>Конкурс «Телеграммы»</vt:lpstr>
      <vt:lpstr>Подведение итогов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Голубева Светлана Васильевна</cp:lastModifiedBy>
  <cp:revision>55</cp:revision>
  <dcterms:created xsi:type="dcterms:W3CDTF">2015-04-19T15:51:03Z</dcterms:created>
  <dcterms:modified xsi:type="dcterms:W3CDTF">2023-11-09T09:25:24Z</dcterms:modified>
</cp:coreProperties>
</file>