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69" r:id="rId3"/>
    <p:sldId id="257" r:id="rId4"/>
    <p:sldId id="270" r:id="rId5"/>
    <p:sldId id="268" r:id="rId6"/>
    <p:sldId id="271" r:id="rId7"/>
    <p:sldId id="258" r:id="rId8"/>
    <p:sldId id="259" r:id="rId9"/>
    <p:sldId id="260" r:id="rId10"/>
    <p:sldId id="261" r:id="rId11"/>
    <p:sldId id="262" r:id="rId12"/>
    <p:sldId id="263" r:id="rId13"/>
    <p:sldId id="264" r:id="rId14"/>
    <p:sldId id="265" r:id="rId15"/>
    <p:sldId id="266"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6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11/6/2023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11/6/2023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Презентация к уроку</a:t>
            </a:r>
            <a:endParaRPr lang="ru-RU" dirty="0"/>
          </a:p>
        </p:txBody>
      </p:sp>
      <p:sp>
        <p:nvSpPr>
          <p:cNvPr id="3" name="Подзаголовок 2"/>
          <p:cNvSpPr>
            <a:spLocks noGrp="1"/>
          </p:cNvSpPr>
          <p:nvPr>
            <p:ph type="subTitle" idx="1"/>
          </p:nvPr>
        </p:nvSpPr>
        <p:spPr/>
        <p:txBody>
          <a:bodyPr>
            <a:noAutofit/>
          </a:bodyPr>
          <a:lstStyle/>
          <a:p>
            <a:r>
              <a:rPr lang="ru-RU" sz="4800" dirty="0"/>
              <a:t>а</a:t>
            </a:r>
            <a:r>
              <a:rPr lang="ru-RU" sz="4800" dirty="0" smtClean="0"/>
              <a:t>нглийского языка   по теме «Еда. Завтрак.» </a:t>
            </a:r>
          </a:p>
          <a:p>
            <a:r>
              <a:rPr lang="ru-RU" sz="4800" smtClean="0"/>
              <a:t>5 класс</a:t>
            </a:r>
            <a:endParaRPr lang="ru-RU" sz="4800" dirty="0"/>
          </a:p>
        </p:txBody>
      </p:sp>
    </p:spTree>
    <p:extLst>
      <p:ext uri="{BB962C8B-B14F-4D97-AF65-F5344CB8AC3E}">
        <p14:creationId xmlns:p14="http://schemas.microsoft.com/office/powerpoint/2010/main" val="1990225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825" y="609600"/>
            <a:ext cx="9877358" cy="5556014"/>
          </a:xfrm>
        </p:spPr>
      </p:pic>
    </p:spTree>
    <p:extLst>
      <p:ext uri="{BB962C8B-B14F-4D97-AF65-F5344CB8AC3E}">
        <p14:creationId xmlns:p14="http://schemas.microsoft.com/office/powerpoint/2010/main" val="384032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5266" y="609600"/>
            <a:ext cx="7646403" cy="5544065"/>
          </a:xfrm>
        </p:spPr>
      </p:pic>
    </p:spTree>
    <p:extLst>
      <p:ext uri="{BB962C8B-B14F-4D97-AF65-F5344CB8AC3E}">
        <p14:creationId xmlns:p14="http://schemas.microsoft.com/office/powerpoint/2010/main" val="428073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9903" y="516922"/>
            <a:ext cx="9428617" cy="5694407"/>
          </a:xfrm>
        </p:spPr>
      </p:pic>
    </p:spTree>
    <p:extLst>
      <p:ext uri="{BB962C8B-B14F-4D97-AF65-F5344CB8AC3E}">
        <p14:creationId xmlns:p14="http://schemas.microsoft.com/office/powerpoint/2010/main" val="41186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317" y="551935"/>
            <a:ext cx="7883611" cy="5906530"/>
          </a:xfrm>
        </p:spPr>
      </p:pic>
    </p:spTree>
    <p:extLst>
      <p:ext uri="{BB962C8B-B14F-4D97-AF65-F5344CB8AC3E}">
        <p14:creationId xmlns:p14="http://schemas.microsoft.com/office/powerpoint/2010/main" val="289979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571" y="387178"/>
            <a:ext cx="9875520" cy="1356360"/>
          </a:xfrm>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8568" y="387178"/>
            <a:ext cx="9081525" cy="6045235"/>
          </a:xfrm>
        </p:spPr>
      </p:pic>
    </p:spTree>
    <p:extLst>
      <p:ext uri="{BB962C8B-B14F-4D97-AF65-F5344CB8AC3E}">
        <p14:creationId xmlns:p14="http://schemas.microsoft.com/office/powerpoint/2010/main" val="1648759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1762" y="477794"/>
            <a:ext cx="9207470" cy="6139512"/>
          </a:xfrm>
        </p:spPr>
      </p:pic>
    </p:spTree>
    <p:extLst>
      <p:ext uri="{BB962C8B-B14F-4D97-AF65-F5344CB8AC3E}">
        <p14:creationId xmlns:p14="http://schemas.microsoft.com/office/powerpoint/2010/main" val="155761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909" y="470772"/>
            <a:ext cx="9514702" cy="5997231"/>
          </a:xfrm>
        </p:spPr>
      </p:pic>
    </p:spTree>
    <p:extLst>
      <p:ext uri="{BB962C8B-B14F-4D97-AF65-F5344CB8AC3E}">
        <p14:creationId xmlns:p14="http://schemas.microsoft.com/office/powerpoint/2010/main" val="339013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видео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9200" y="963827"/>
            <a:ext cx="7180263" cy="5132173"/>
          </a:xfrm>
        </p:spPr>
      </p:pic>
    </p:spTree>
    <p:extLst>
      <p:ext uri="{BB962C8B-B14F-4D97-AF65-F5344CB8AC3E}">
        <p14:creationId xmlns:p14="http://schemas.microsoft.com/office/powerpoint/2010/main" val="162899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761438" y="436605"/>
            <a:ext cx="5532270" cy="5717060"/>
          </a:xfrm>
          <a:prstGeom prst="rect">
            <a:avLst/>
          </a:prstGeom>
          <a:noFill/>
          <a:ln>
            <a:noFill/>
          </a:ln>
        </p:spPr>
      </p:pic>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6293708" y="1683113"/>
            <a:ext cx="5280455" cy="2999590"/>
          </a:xfrm>
          <a:prstGeom prst="rect">
            <a:avLst/>
          </a:prstGeom>
          <a:noFill/>
          <a:ln>
            <a:noFill/>
          </a:ln>
        </p:spPr>
      </p:pic>
    </p:spTree>
    <p:extLst>
      <p:ext uri="{BB962C8B-B14F-4D97-AF65-F5344CB8AC3E}">
        <p14:creationId xmlns:p14="http://schemas.microsoft.com/office/powerpoint/2010/main" val="1551233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видео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97721" y="939114"/>
            <a:ext cx="7180263" cy="4794422"/>
          </a:xfrm>
        </p:spPr>
      </p:pic>
    </p:spTree>
    <p:extLst>
      <p:ext uri="{BB962C8B-B14F-4D97-AF65-F5344CB8AC3E}">
        <p14:creationId xmlns:p14="http://schemas.microsoft.com/office/powerpoint/2010/main" val="298176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99" y="626075"/>
            <a:ext cx="9875520" cy="1356360"/>
          </a:xfrm>
        </p:spPr>
        <p:txBody>
          <a:bodyPr/>
          <a:lstStyle/>
          <a:p>
            <a:pPr algn="ctr"/>
            <a:r>
              <a:rPr lang="en-US" dirty="0" smtClean="0">
                <a:ln>
                  <a:solidFill>
                    <a:srgbClr val="0070C0"/>
                  </a:solidFill>
                </a:ln>
              </a:rPr>
              <a:t>Match the countries with the names of food</a:t>
            </a:r>
            <a:endParaRPr lang="ru-RU" dirty="0">
              <a:ln>
                <a:solidFill>
                  <a:srgbClr val="0070C0"/>
                </a:solidFill>
              </a:ln>
            </a:endParaRPr>
          </a:p>
        </p:txBody>
      </p:sp>
      <p:sp>
        <p:nvSpPr>
          <p:cNvPr id="5" name="Объект 4"/>
          <p:cNvSpPr>
            <a:spLocks noGrp="1"/>
          </p:cNvSpPr>
          <p:nvPr>
            <p:ph idx="1"/>
          </p:nvPr>
        </p:nvSpPr>
        <p:spPr>
          <a:xfrm>
            <a:off x="2265406" y="1982435"/>
            <a:ext cx="8468496" cy="4253608"/>
          </a:xfrm>
        </p:spPr>
        <p:txBody>
          <a:bodyPr>
            <a:noAutofit/>
          </a:bodyPr>
          <a:lstStyle/>
          <a:p>
            <a:pPr marL="548640" lvl="2" indent="0">
              <a:buNone/>
            </a:pPr>
            <a:r>
              <a:rPr lang="ru-RU" sz="1200" dirty="0" smtClean="0">
                <a:solidFill>
                  <a:schemeClr val="accent4">
                    <a:lumMod val="50000"/>
                  </a:schemeClr>
                </a:solidFill>
              </a:rPr>
              <a:t>       </a:t>
            </a:r>
            <a:r>
              <a:rPr lang="en-US" sz="1200" dirty="0" smtClean="0">
                <a:solidFill>
                  <a:schemeClr val="accent4">
                    <a:lumMod val="50000"/>
                  </a:schemeClr>
                </a:solidFill>
              </a:rPr>
              <a:t>Hamburger				Mexico</a:t>
            </a:r>
            <a:endParaRPr lang="en-US" sz="1200" dirty="0">
              <a:solidFill>
                <a:schemeClr val="accent4">
                  <a:lumMod val="50000"/>
                </a:schemeClr>
              </a:solidFill>
            </a:endParaRP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Taco				India</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Dumplings				the USA</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Curry			</a:t>
            </a:r>
            <a:r>
              <a:rPr lang="ru-RU" sz="1200" dirty="0">
                <a:solidFill>
                  <a:schemeClr val="accent4">
                    <a:lumMod val="50000"/>
                  </a:schemeClr>
                </a:solidFill>
              </a:rPr>
              <a:t>	</a:t>
            </a:r>
            <a:r>
              <a:rPr lang="en-US" sz="1200" dirty="0" smtClean="0">
                <a:solidFill>
                  <a:schemeClr val="accent4">
                    <a:lumMod val="50000"/>
                  </a:schemeClr>
                </a:solidFill>
              </a:rPr>
              <a:t>Japan</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Sushi				Vietnam</a:t>
            </a:r>
          </a:p>
          <a:p>
            <a:pPr marL="45720" indent="0">
              <a:buNone/>
            </a:pPr>
            <a:r>
              <a:rPr lang="ru-RU" sz="1200" dirty="0" smtClean="0">
                <a:solidFill>
                  <a:schemeClr val="accent4">
                    <a:lumMod val="50000"/>
                  </a:schemeClr>
                </a:solidFill>
              </a:rPr>
              <a:t>                       </a:t>
            </a:r>
            <a:r>
              <a:rPr lang="en-US" sz="1200" dirty="0" err="1" smtClean="0">
                <a:solidFill>
                  <a:schemeClr val="accent4">
                    <a:lumMod val="50000"/>
                  </a:schemeClr>
                </a:solidFill>
              </a:rPr>
              <a:t>Bibimbap</a:t>
            </a:r>
            <a:r>
              <a:rPr lang="en-US" sz="1200" dirty="0" smtClean="0">
                <a:solidFill>
                  <a:schemeClr val="accent4">
                    <a:lumMod val="50000"/>
                  </a:schemeClr>
                </a:solidFill>
              </a:rPr>
              <a:t>				China</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Rice Noodles				South Korea</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Waffles			</a:t>
            </a:r>
            <a:r>
              <a:rPr lang="ru-RU" sz="1200" dirty="0">
                <a:solidFill>
                  <a:schemeClr val="accent4">
                    <a:lumMod val="50000"/>
                  </a:schemeClr>
                </a:solidFill>
              </a:rPr>
              <a:t>	</a:t>
            </a:r>
            <a:r>
              <a:rPr lang="en-US" sz="1200" dirty="0" smtClean="0">
                <a:solidFill>
                  <a:schemeClr val="accent4">
                    <a:lumMod val="50000"/>
                  </a:schemeClr>
                </a:solidFill>
              </a:rPr>
              <a:t> Belgium</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Sausages				Switzerland</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Paella				Spain</a:t>
            </a:r>
          </a:p>
          <a:p>
            <a:pPr marL="45720" indent="0">
              <a:buNone/>
            </a:pPr>
            <a:r>
              <a:rPr lang="ru-RU" sz="1200" dirty="0">
                <a:solidFill>
                  <a:schemeClr val="accent4">
                    <a:lumMod val="50000"/>
                  </a:schemeClr>
                </a:solidFill>
              </a:rPr>
              <a:t> </a:t>
            </a:r>
            <a:r>
              <a:rPr lang="ru-RU" sz="1200" dirty="0" smtClean="0">
                <a:solidFill>
                  <a:schemeClr val="accent4">
                    <a:lumMod val="50000"/>
                  </a:schemeClr>
                </a:solidFill>
              </a:rPr>
              <a:t>                     </a:t>
            </a:r>
            <a:r>
              <a:rPr lang="en-US" sz="1200" dirty="0" smtClean="0">
                <a:solidFill>
                  <a:schemeClr val="accent4">
                    <a:lumMod val="50000"/>
                  </a:schemeClr>
                </a:solidFill>
              </a:rPr>
              <a:t>Fondue				  Italy</a:t>
            </a:r>
          </a:p>
          <a:p>
            <a:pPr marL="45720" indent="0">
              <a:buNone/>
            </a:pPr>
            <a:r>
              <a:rPr lang="ru-RU" sz="1200" dirty="0">
                <a:solidFill>
                  <a:schemeClr val="accent4">
                    <a:lumMod val="50000"/>
                  </a:schemeClr>
                </a:solidFill>
              </a:rPr>
              <a:t> </a:t>
            </a:r>
            <a:r>
              <a:rPr lang="ru-RU" sz="1200" dirty="0" smtClean="0">
                <a:solidFill>
                  <a:schemeClr val="accent4">
                    <a:lumMod val="50000"/>
                  </a:schemeClr>
                </a:solidFill>
              </a:rPr>
              <a:t>                     </a:t>
            </a:r>
            <a:r>
              <a:rPr lang="en-US" sz="1200" dirty="0" smtClean="0">
                <a:solidFill>
                  <a:schemeClr val="accent4">
                    <a:lumMod val="50000"/>
                  </a:schemeClr>
                </a:solidFill>
              </a:rPr>
              <a:t>Pizza				Germany</a:t>
            </a:r>
          </a:p>
          <a:p>
            <a:pPr marL="45720" indent="0">
              <a:buNone/>
            </a:pPr>
            <a:r>
              <a:rPr lang="ru-RU" sz="1200" dirty="0" smtClean="0">
                <a:solidFill>
                  <a:schemeClr val="accent4">
                    <a:lumMod val="50000"/>
                  </a:schemeClr>
                </a:solidFill>
              </a:rPr>
              <a:t>                      </a:t>
            </a:r>
            <a:r>
              <a:rPr lang="en-US" sz="1200" dirty="0" smtClean="0">
                <a:solidFill>
                  <a:schemeClr val="accent4">
                    <a:lumMod val="50000"/>
                  </a:schemeClr>
                </a:solidFill>
              </a:rPr>
              <a:t>Fish and chips				England</a:t>
            </a:r>
          </a:p>
          <a:p>
            <a:endParaRPr lang="ru-RU" sz="1200" dirty="0"/>
          </a:p>
        </p:txBody>
      </p:sp>
    </p:spTree>
    <p:extLst>
      <p:ext uri="{BB962C8B-B14F-4D97-AF65-F5344CB8AC3E}">
        <p14:creationId xmlns:p14="http://schemas.microsoft.com/office/powerpoint/2010/main" val="2678423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 </a:t>
            </a:r>
            <a:r>
              <a:rPr lang="ru-RU" sz="2700" dirty="0">
                <a:ln>
                  <a:solidFill>
                    <a:srgbClr val="C00000"/>
                  </a:solidFill>
                </a:ln>
              </a:rPr>
              <a:t>Прочитайте текст и предложения после текста. Найдите верные </a:t>
            </a:r>
            <a:r>
              <a:rPr lang="ru-RU" sz="2700" dirty="0" err="1">
                <a:ln>
                  <a:solidFill>
                    <a:srgbClr val="C00000"/>
                  </a:solidFill>
                </a:ln>
              </a:rPr>
              <a:t>True</a:t>
            </a:r>
            <a:r>
              <a:rPr lang="ru-RU" sz="2700" dirty="0">
                <a:ln>
                  <a:solidFill>
                    <a:srgbClr val="C00000"/>
                  </a:solidFill>
                </a:ln>
              </a:rPr>
              <a:t> и неверные </a:t>
            </a:r>
            <a:r>
              <a:rPr lang="ru-RU" sz="2700" dirty="0" err="1">
                <a:ln>
                  <a:solidFill>
                    <a:srgbClr val="C00000"/>
                  </a:solidFill>
                </a:ln>
              </a:rPr>
              <a:t>False</a:t>
            </a:r>
            <a:r>
              <a:rPr lang="ru-RU" sz="2700" dirty="0">
                <a:ln>
                  <a:solidFill>
                    <a:srgbClr val="C00000"/>
                  </a:solidFill>
                </a:ln>
              </a:rPr>
              <a:t> предложения.</a:t>
            </a:r>
            <a:r>
              <a:rPr lang="ru-RU" sz="2700" dirty="0"/>
              <a:t/>
            </a:r>
            <a:br>
              <a:rPr lang="ru-RU" sz="2700" dirty="0"/>
            </a:br>
            <a:endParaRPr lang="ru-RU" sz="2700" dirty="0"/>
          </a:p>
        </p:txBody>
      </p:sp>
      <p:sp>
        <p:nvSpPr>
          <p:cNvPr id="3" name="Объект 2"/>
          <p:cNvSpPr>
            <a:spLocks noGrp="1"/>
          </p:cNvSpPr>
          <p:nvPr>
            <p:ph idx="1"/>
          </p:nvPr>
        </p:nvSpPr>
        <p:spPr/>
        <p:txBody>
          <a:bodyPr>
            <a:normAutofit lnSpcReduction="10000"/>
          </a:bodyPr>
          <a:lstStyle/>
          <a:p>
            <a:pPr marL="45720" indent="0">
              <a:buNone/>
            </a:pPr>
            <a:r>
              <a:rPr lang="en-US" sz="2400" dirty="0">
                <a:solidFill>
                  <a:schemeClr val="accent4"/>
                </a:solidFill>
              </a:rPr>
              <a:t>Breakfast in Russia is a very important meal because the weather is cold and we need to eat something warm and healthy to start the day.</a:t>
            </a:r>
            <a:br>
              <a:rPr lang="en-US" sz="2400" dirty="0">
                <a:solidFill>
                  <a:schemeClr val="accent4"/>
                </a:solidFill>
              </a:rPr>
            </a:br>
            <a:r>
              <a:rPr lang="en-US" sz="2400" dirty="0">
                <a:solidFill>
                  <a:schemeClr val="accent4"/>
                </a:solidFill>
              </a:rPr>
              <a:t>Some people drink coffee for breakfast, but hot tea is more popular. There are lots of different kinds of bread to eat. Brown bread is very traditional in Russia. Bliny (pancakes), sausages and fried eggs are also typical things to eat for breakfast. Kasha (porridge) is also very popular, especially for children. </a:t>
            </a:r>
            <a:br>
              <a:rPr lang="en-US" sz="2400" dirty="0">
                <a:solidFill>
                  <a:schemeClr val="accent4"/>
                </a:solidFill>
              </a:rPr>
            </a:br>
            <a:r>
              <a:rPr lang="en-US" sz="2400" dirty="0">
                <a:solidFill>
                  <a:schemeClr val="accent4"/>
                </a:solidFill>
              </a:rPr>
              <a:t>1. The weather in Russia is usually warm and rainy. (true/false)</a:t>
            </a:r>
            <a:br>
              <a:rPr lang="en-US" sz="2400" dirty="0">
                <a:solidFill>
                  <a:schemeClr val="accent4"/>
                </a:solidFill>
              </a:rPr>
            </a:br>
            <a:r>
              <a:rPr lang="en-US" sz="2400" dirty="0">
                <a:solidFill>
                  <a:schemeClr val="accent4"/>
                </a:solidFill>
              </a:rPr>
              <a:t>2. People drink milk and juice for breakfast. (true/false)</a:t>
            </a:r>
            <a:br>
              <a:rPr lang="en-US" sz="2400" dirty="0">
                <a:solidFill>
                  <a:schemeClr val="accent4"/>
                </a:solidFill>
              </a:rPr>
            </a:br>
            <a:r>
              <a:rPr lang="en-US" sz="2400" dirty="0">
                <a:solidFill>
                  <a:schemeClr val="accent4"/>
                </a:solidFill>
              </a:rPr>
              <a:t>3. Hot tea is very popular and more important drink. (true/false)</a:t>
            </a:r>
            <a:br>
              <a:rPr lang="en-US" sz="2400" dirty="0">
                <a:solidFill>
                  <a:schemeClr val="accent4"/>
                </a:solidFill>
              </a:rPr>
            </a:br>
            <a:r>
              <a:rPr lang="en-US" sz="2400" dirty="0">
                <a:solidFill>
                  <a:schemeClr val="accent4"/>
                </a:solidFill>
              </a:rPr>
              <a:t>4. White bread is very traditional in Russia. (true/false)</a:t>
            </a:r>
            <a:br>
              <a:rPr lang="en-US" sz="2400" dirty="0">
                <a:solidFill>
                  <a:schemeClr val="accent4"/>
                </a:solidFill>
              </a:rPr>
            </a:br>
            <a:r>
              <a:rPr lang="en-US" sz="2400" dirty="0">
                <a:solidFill>
                  <a:schemeClr val="accent4"/>
                </a:solidFill>
              </a:rPr>
              <a:t>5. Children like to eat kasha for breakfast. (true/false)</a:t>
            </a:r>
            <a:br>
              <a:rPr lang="en-US" sz="2400" dirty="0">
                <a:solidFill>
                  <a:schemeClr val="accent4"/>
                </a:solidFill>
              </a:rPr>
            </a:br>
            <a:endParaRPr lang="ru-RU" sz="2400" dirty="0">
              <a:solidFill>
                <a:schemeClr val="accent4"/>
              </a:solidFill>
            </a:endParaRPr>
          </a:p>
          <a:p>
            <a:endParaRPr lang="ru-RU" dirty="0"/>
          </a:p>
        </p:txBody>
      </p:sp>
    </p:spTree>
    <p:extLst>
      <p:ext uri="{BB962C8B-B14F-4D97-AF65-F5344CB8AC3E}">
        <p14:creationId xmlns:p14="http://schemas.microsoft.com/office/powerpoint/2010/main" val="108766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6195" y="609600"/>
            <a:ext cx="5608744" cy="5608744"/>
          </a:xfrm>
        </p:spPr>
      </p:pic>
    </p:spTree>
    <p:extLst>
      <p:ext uri="{BB962C8B-B14F-4D97-AF65-F5344CB8AC3E}">
        <p14:creationId xmlns:p14="http://schemas.microsoft.com/office/powerpoint/2010/main" val="321352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0476" y="609600"/>
            <a:ext cx="7690215" cy="5767661"/>
          </a:xfrm>
        </p:spPr>
      </p:pic>
    </p:spTree>
    <p:extLst>
      <p:ext uri="{BB962C8B-B14F-4D97-AF65-F5344CB8AC3E}">
        <p14:creationId xmlns:p14="http://schemas.microsoft.com/office/powerpoint/2010/main" val="309139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541" y="440524"/>
            <a:ext cx="9154047" cy="6096739"/>
          </a:xfrm>
        </p:spPr>
      </p:pic>
    </p:spTree>
    <p:extLst>
      <p:ext uri="{BB962C8B-B14F-4D97-AF65-F5344CB8AC3E}">
        <p14:creationId xmlns:p14="http://schemas.microsoft.com/office/powerpoint/2010/main" val="3741576711"/>
      </p:ext>
    </p:extLst>
  </p:cSld>
  <p:clrMapOvr>
    <a:masterClrMapping/>
  </p:clrMapOvr>
</p:sld>
</file>

<file path=ppt/theme/theme1.xml><?xml version="1.0" encoding="utf-8"?>
<a:theme xmlns:a="http://schemas.openxmlformats.org/drawingml/2006/main" name="Базис">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TM03457444[[fn=Базис]]</Template>
  <TotalTime>89</TotalTime>
  <Words>67</Words>
  <Application>Microsoft Office PowerPoint</Application>
  <PresentationFormat>Широкоэкранный</PresentationFormat>
  <Paragraphs>19</Paragraphs>
  <Slides>16</Slides>
  <Notes>0</Notes>
  <HiddenSlides>0</HiddenSlides>
  <MMClips>2</MMClips>
  <ScaleCrop>false</ScaleCrop>
  <HeadingPairs>
    <vt:vector size="6" baseType="variant">
      <vt:variant>
        <vt:lpstr>Использованные шрифты</vt:lpstr>
      </vt:variant>
      <vt:variant>
        <vt:i4>1</vt:i4>
      </vt:variant>
      <vt:variant>
        <vt:lpstr>Тема</vt:lpstr>
      </vt:variant>
      <vt:variant>
        <vt:i4>1</vt:i4>
      </vt:variant>
      <vt:variant>
        <vt:lpstr>Заголовки слайдов</vt:lpstr>
      </vt:variant>
      <vt:variant>
        <vt:i4>16</vt:i4>
      </vt:variant>
    </vt:vector>
  </HeadingPairs>
  <TitlesOfParts>
    <vt:vector size="18" baseType="lpstr">
      <vt:lpstr>Corbel</vt:lpstr>
      <vt:lpstr>Базис</vt:lpstr>
      <vt:lpstr>Презентация к уроку</vt:lpstr>
      <vt:lpstr>Презентация PowerPoint</vt:lpstr>
      <vt:lpstr>Презентация PowerPoint</vt:lpstr>
      <vt:lpstr>Презентация PowerPoint</vt:lpstr>
      <vt:lpstr>Match the countries with the names of food</vt:lpstr>
      <vt:lpstr> Прочитайте текст и предложения после текста. Найдите верные True и неверные False предложения.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 уроку</dc:title>
  <dc:creator>Sergey</dc:creator>
  <cp:lastModifiedBy>Sergey</cp:lastModifiedBy>
  <cp:revision>22</cp:revision>
  <dcterms:created xsi:type="dcterms:W3CDTF">2023-11-06T08:37:47Z</dcterms:created>
  <dcterms:modified xsi:type="dcterms:W3CDTF">2023-11-06T10:08:14Z</dcterms:modified>
</cp:coreProperties>
</file>