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852" r:id="rId8"/>
    <p:sldMasterId id="2147483876" r:id="rId9"/>
  </p:sldMasterIdLst>
  <p:notesMasterIdLst>
    <p:notesMasterId r:id="rId54"/>
  </p:notesMasterIdLst>
  <p:sldIdLst>
    <p:sldId id="260" r:id="rId10"/>
    <p:sldId id="287" r:id="rId11"/>
    <p:sldId id="280" r:id="rId12"/>
    <p:sldId id="289" r:id="rId13"/>
    <p:sldId id="286" r:id="rId14"/>
    <p:sldId id="263" r:id="rId15"/>
    <p:sldId id="264" r:id="rId16"/>
    <p:sldId id="267" r:id="rId17"/>
    <p:sldId id="266" r:id="rId18"/>
    <p:sldId id="306" r:id="rId19"/>
    <p:sldId id="344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6" r:id="rId44"/>
    <p:sldId id="337" r:id="rId45"/>
    <p:sldId id="338" r:id="rId46"/>
    <p:sldId id="339" r:id="rId47"/>
    <p:sldId id="340" r:id="rId48"/>
    <p:sldId id="276" r:id="rId49"/>
    <p:sldId id="278" r:id="rId50"/>
    <p:sldId id="284" r:id="rId51"/>
    <p:sldId id="307" r:id="rId52"/>
    <p:sldId id="28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Учитель" initials="У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08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E939B-C8A0-4A26-8473-092C272A7A3B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736A-CE31-485D-A8AC-4596A21EDE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35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Иванов</a:t>
            </a:r>
            <a:r>
              <a:rPr lang="ru-RU" baseline="0" dirty="0" smtClean="0"/>
              <a:t> Хасан </a:t>
            </a:r>
            <a:r>
              <a:rPr lang="ru-RU" baseline="0" dirty="0" err="1" smtClean="0"/>
              <a:t>Талибович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Оганьянц</a:t>
            </a:r>
            <a:r>
              <a:rPr lang="ru-RU" dirty="0" smtClean="0"/>
              <a:t> Грант </a:t>
            </a:r>
            <a:r>
              <a:rPr lang="ru-RU" dirty="0" err="1" smtClean="0"/>
              <a:t>Аракелович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Рогачев Михаил Кириллович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Стеблинский</a:t>
            </a:r>
            <a:r>
              <a:rPr lang="ru-RU" dirty="0" smtClean="0"/>
              <a:t> Сергей Васильевич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Тамбиев</a:t>
            </a:r>
            <a:r>
              <a:rPr lang="ru-RU" dirty="0" smtClean="0"/>
              <a:t> Владимир Григорьевич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Ушанев</a:t>
            </a:r>
            <a:r>
              <a:rPr lang="ru-RU" dirty="0" smtClean="0"/>
              <a:t> Сергей Михайлович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Яхогоев</a:t>
            </a:r>
            <a:r>
              <a:rPr lang="ru-RU" dirty="0" smtClean="0"/>
              <a:t> Михаил </a:t>
            </a:r>
            <a:r>
              <a:rPr lang="ru-RU" dirty="0" err="1" smtClean="0"/>
              <a:t>Ардашукович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Кабард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Локманович</a:t>
            </a:r>
            <a:r>
              <a:rPr lang="ru-RU" baseline="0" dirty="0" smtClean="0"/>
              <a:t> Карданов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Иллазаров</a:t>
            </a:r>
            <a:r>
              <a:rPr lang="ru-RU" dirty="0" smtClean="0"/>
              <a:t> </a:t>
            </a:r>
            <a:r>
              <a:rPr lang="ru-RU" dirty="0" err="1" smtClean="0"/>
              <a:t>Исай</a:t>
            </a:r>
            <a:r>
              <a:rPr lang="ru-RU" dirty="0" smtClean="0"/>
              <a:t> </a:t>
            </a:r>
            <a:r>
              <a:rPr lang="ru-RU" dirty="0" err="1" smtClean="0"/>
              <a:t>Иллазарович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Калюжный Николай Гаврилович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Кузнецов Василий Григорьевич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Георгий</a:t>
            </a:r>
            <a:r>
              <a:rPr lang="ru-RU" baseline="0" dirty="0" smtClean="0"/>
              <a:t> Андреевич Кузнецов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Левченко Василий Сидорович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Масаев</a:t>
            </a:r>
            <a:r>
              <a:rPr lang="ru-RU" dirty="0" smtClean="0"/>
              <a:t> </a:t>
            </a:r>
            <a:r>
              <a:rPr lang="ru-RU" dirty="0" err="1" smtClean="0"/>
              <a:t>Аслангери</a:t>
            </a:r>
            <a:r>
              <a:rPr lang="ru-RU" dirty="0" smtClean="0"/>
              <a:t> </a:t>
            </a:r>
            <a:r>
              <a:rPr lang="ru-RU" dirty="0" err="1" smtClean="0"/>
              <a:t>Яхьяевич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Машкауцан</a:t>
            </a:r>
            <a:r>
              <a:rPr lang="ru-RU" dirty="0" smtClean="0"/>
              <a:t> </a:t>
            </a:r>
            <a:r>
              <a:rPr lang="ru-RU" dirty="0" err="1" smtClean="0"/>
              <a:t>Шабса</a:t>
            </a:r>
            <a:r>
              <a:rPr lang="ru-RU" dirty="0" smtClean="0"/>
              <a:t> </a:t>
            </a:r>
            <a:r>
              <a:rPr lang="ru-RU" dirty="0" err="1" smtClean="0"/>
              <a:t>Менделеевич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Михайленко</a:t>
            </a:r>
            <a:r>
              <a:rPr lang="ru-RU" baseline="0" dirty="0" smtClean="0"/>
              <a:t> Василий Терентьевич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1736A-CE31-485D-A8AC-4596A21EDEA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4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0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2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32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6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4630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59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78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31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31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080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75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4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34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6328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6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4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7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6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615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81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7535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12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83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32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95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8350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0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28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6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22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52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9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8322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8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44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93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38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6228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18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2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1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09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54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5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8316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97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23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7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36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116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7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56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506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4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07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39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401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10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653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30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4581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9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10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45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04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58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0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29634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90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82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65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541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69423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793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73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677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21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37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07840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56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9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6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28625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88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806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565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122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191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60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5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32993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222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2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8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6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0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15.11.2023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file:///D:\&#1041;&#1077;&#1089;&#1089;&#1084;&#1077;&#1088;&#1090;&#1085;&#1099;&#1081;%20&#1087;&#1086;&#1076;&#1074;&#1080;&#1075;%20&#1085;&#1072;&#1096;&#1080;&#1093;%20&#1079;&#1077;&#1084;&#1083;&#1103;&#1082;&#1086;&#1074;\&#1044;&#1091;&#1073;&#1094;&#1086;&#1074;&#1072;%20&#1048;&#1088;&#1080;&#1085;&#1072;%20-%20&#1058;&#1099;%20&#1078;&#1077;%20&#1074;&#1099;&#1078;&#1080;&#1083;,%20&#1089;&#1086;&#1083;&#1076;&#1072;&#1090;....mp3" TargetMode="External"/><Relationship Id="rId1" Type="http://schemas.microsoft.com/office/2007/relationships/media" Target="file:///D:\&#1041;&#1077;&#1089;&#1089;&#1084;&#1077;&#1088;&#1090;&#1085;&#1099;&#1081;%20&#1087;&#1086;&#1076;&#1074;&#1080;&#1075;%20&#1085;&#1072;&#1096;&#1080;&#1093;%20&#1079;&#1077;&#1084;&#1083;&#1103;&#1082;&#1086;&#1074;\&#1044;&#1091;&#1073;&#1094;&#1086;&#1074;&#1072;%20&#1048;&#1088;&#1080;&#1085;&#1072;%20-%20&#1058;&#1099;%20&#1078;&#1077;%20&#1074;&#1099;&#1078;&#1080;&#1083;,%20&#1089;&#1086;&#1083;&#1076;&#1072;&#1090;...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9" Type="http://schemas.openxmlformats.org/officeDocument/2006/relationships/image" Target="../media/image87.jpe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69.jpeg"/><Relationship Id="rId34" Type="http://schemas.openxmlformats.org/officeDocument/2006/relationships/image" Target="../media/image82.jpeg"/><Relationship Id="rId42" Type="http://schemas.openxmlformats.org/officeDocument/2006/relationships/image" Target="../media/image90.jpeg"/><Relationship Id="rId47" Type="http://schemas.openxmlformats.org/officeDocument/2006/relationships/image" Target="../media/image95.png"/><Relationship Id="rId50" Type="http://schemas.openxmlformats.org/officeDocument/2006/relationships/image" Target="../media/image98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33" Type="http://schemas.openxmlformats.org/officeDocument/2006/relationships/image" Target="../media/image81.jpeg"/><Relationship Id="rId38" Type="http://schemas.openxmlformats.org/officeDocument/2006/relationships/image" Target="../media/image86.jpeg"/><Relationship Id="rId46" Type="http://schemas.openxmlformats.org/officeDocument/2006/relationships/image" Target="../media/image94.jpeg"/><Relationship Id="rId2" Type="http://schemas.openxmlformats.org/officeDocument/2006/relationships/audio" Target="file:///D:\&#1041;&#1077;&#1089;&#1089;&#1084;&#1077;&#1088;&#1090;&#1085;&#1099;&#1081;%20&#1087;&#1086;&#1076;&#1074;&#1080;&#1075;%20&#1085;&#1072;&#1096;&#1080;&#1093;%20&#1079;&#1077;&#1084;&#1083;&#1103;&#1082;&#1086;&#1074;\&#1055;&#1077;&#1089;&#1085;&#1080;%20&#1055;&#1086;&#1073;&#1077;&#1076;&#1099;%20-%20&#1052;&#1072;&#1088;&#1096;%20-%20&#1053;&#1072;&#1084;%20&#1085;&#1091;&#1078;&#1085;&#1072;%20&#1086;&#1076;&#1085;&#1072;%20&#1055;&#1086;&#1073;&#1077;&#1076;&#1072;.mp3" TargetMode="Externa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29" Type="http://schemas.openxmlformats.org/officeDocument/2006/relationships/image" Target="../media/image77.jpeg"/><Relationship Id="rId41" Type="http://schemas.openxmlformats.org/officeDocument/2006/relationships/image" Target="../media/image89.jpeg"/><Relationship Id="rId1" Type="http://schemas.microsoft.com/office/2007/relationships/media" Target="file:///D:\&#1041;&#1077;&#1089;&#1089;&#1084;&#1077;&#1088;&#1090;&#1085;&#1099;&#1081;%20&#1087;&#1086;&#1076;&#1074;&#1080;&#1075;%20&#1085;&#1072;&#1096;&#1080;&#1093;%20&#1079;&#1077;&#1084;&#1083;&#1103;&#1082;&#1086;&#1074;\&#1055;&#1077;&#1089;&#1085;&#1080;%20&#1055;&#1086;&#1073;&#1077;&#1076;&#1099;%20-%20&#1052;&#1072;&#1088;&#1096;%20-%20&#1053;&#1072;&#1084;%20&#1085;&#1091;&#1078;&#1085;&#1072;%20&#1086;&#1076;&#1085;&#1072;%20&#1055;&#1086;&#1073;&#1077;&#1076;&#1072;.mp3" TargetMode="Externa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32" Type="http://schemas.openxmlformats.org/officeDocument/2006/relationships/image" Target="../media/image80.jpe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93.jpeg"/><Relationship Id="rId5" Type="http://schemas.openxmlformats.org/officeDocument/2006/relationships/image" Target="../media/image13.pn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36" Type="http://schemas.openxmlformats.org/officeDocument/2006/relationships/image" Target="../media/image84.jpeg"/><Relationship Id="rId49" Type="http://schemas.openxmlformats.org/officeDocument/2006/relationships/image" Target="../media/image97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31" Type="http://schemas.openxmlformats.org/officeDocument/2006/relationships/image" Target="../media/image79.jpeg"/><Relationship Id="rId44" Type="http://schemas.openxmlformats.org/officeDocument/2006/relationships/image" Target="../media/image92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Relationship Id="rId27" Type="http://schemas.openxmlformats.org/officeDocument/2006/relationships/image" Target="../media/image75.jpeg"/><Relationship Id="rId30" Type="http://schemas.openxmlformats.org/officeDocument/2006/relationships/image" Target="../media/image78.jpeg"/><Relationship Id="rId35" Type="http://schemas.openxmlformats.org/officeDocument/2006/relationships/image" Target="../media/image83.jpeg"/><Relationship Id="rId43" Type="http://schemas.openxmlformats.org/officeDocument/2006/relationships/image" Target="../media/image91.jpeg"/><Relationship Id="rId48" Type="http://schemas.openxmlformats.org/officeDocument/2006/relationships/image" Target="../media/image96.jpeg"/><Relationship Id="rId8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file:///D:\&#1041;&#1077;&#1089;&#1089;&#1084;&#1077;&#1088;&#1090;&#1085;&#1099;&#1081;%20&#1087;&#1086;&#1076;&#1074;&#1080;&#1075;%20&#1085;&#1072;&#1096;&#1080;&#1093;%20&#1079;&#1077;&#1084;&#1083;&#1103;&#1082;&#1086;&#1074;\&#1053;&#1077;&#1080;&#1079;&#1074;&#1077;&#1089;&#1090;&#1077;&#1085;%20-%20&#1040;&#1093;%20&#1074;&#1086;&#1081;&#1085;&#1072;%20&#1095;&#1090;&#1086;%20&#1090;&#1099;%20&#1087;&#1086;&#1076;&#1083;&#1072;&#1103;%20&#1089;&#1076;&#1077;&#1083;&#1072;&#1083;&#1072;.mp3" TargetMode="External"/><Relationship Id="rId1" Type="http://schemas.microsoft.com/office/2007/relationships/media" Target="file:///D:\&#1041;&#1077;&#1089;&#1089;&#1084;&#1077;&#1088;&#1090;&#1085;&#1099;&#1081;%20&#1087;&#1086;&#1076;&#1074;&#1080;&#1075;%20&#1085;&#1072;&#1096;&#1080;&#1093;%20&#1079;&#1077;&#1084;&#1083;&#1103;&#1082;&#1086;&#1074;\&#1053;&#1077;&#1080;&#1079;&#1074;&#1077;&#1089;&#1090;&#1077;&#1085;%20-%20&#1040;&#1093;%20&#1074;&#1086;&#1081;&#1085;&#1072;%20&#1095;&#1090;&#1086;%20&#1090;&#1099;%20&#1087;&#1086;&#1076;&#1083;&#1072;&#1103;%20&#1089;&#1076;&#1077;&#1083;&#1072;&#1083;&#1072;.mp3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9 Мая\veter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10" y="-9091"/>
            <a:ext cx="8882426" cy="678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80526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Литературно-музыкальная композиция ,     посвящённая72годовщине Победы в Великой     Отечественной войне.</a:t>
            </a:r>
          </a:p>
          <a:p>
            <a:pPr marL="0" indent="0">
              <a:buNone/>
            </a:pP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«Бессмертный подвиг наших  земляков»</a:t>
            </a:r>
          </a:p>
          <a:p>
            <a:pPr marL="0" indent="0">
              <a:buNone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4878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Герой </a:t>
            </a:r>
            <a:r>
              <a:rPr lang="ru-RU" sz="3200" dirty="0"/>
              <a:t>Советского Союза</a:t>
            </a:r>
          </a:p>
        </p:txBody>
      </p:sp>
      <p:pic>
        <p:nvPicPr>
          <p:cNvPr id="5" name="Picture 2" descr="https://thepresentation.ru/img/tmb/6/527259/21cf76125b25243e6abdceab33370cc7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8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5576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11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8722" name="Picture 2" descr="https://avatars.dzeninfra.ru/get-zen_doc/3431006/pub_627b8c4d4d87f277498460c3_627b8cbceea52478f92c836b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8724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7584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cdn.culture.ru/images/6428ca92-4af7-568f-a35a-a04c21c0fb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20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5576" cy="83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georgievsk.ru/upload/iblock/2e6/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9154" name="Picture 2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7584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vanov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92080" y="1268760"/>
            <a:ext cx="3851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Иванов </a:t>
            </a:r>
          </a:p>
          <a:p>
            <a:r>
              <a:rPr lang="ru-RU" sz="5400" dirty="0" smtClean="0"/>
              <a:t>Хасан </a:t>
            </a:r>
          </a:p>
          <a:p>
            <a:r>
              <a:rPr lang="ru-RU" sz="5400" dirty="0" err="1" smtClean="0"/>
              <a:t>Талибович</a:t>
            </a:r>
            <a:endParaRPr lang="ru-RU" sz="5400" dirty="0"/>
          </a:p>
        </p:txBody>
      </p:sp>
      <p:pic>
        <p:nvPicPr>
          <p:cNvPr id="32774" name="Picture 6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55576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Иллазаров Исай Иллазар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20072" y="1700808"/>
            <a:ext cx="3923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/>
              <a:t>Иллазаров</a:t>
            </a:r>
            <a:endParaRPr lang="ru-RU" sz="4400" dirty="0" smtClean="0"/>
          </a:p>
          <a:p>
            <a:r>
              <a:rPr lang="ru-RU" sz="4400" dirty="0" smtClean="0"/>
              <a:t> </a:t>
            </a:r>
            <a:r>
              <a:rPr lang="ru-RU" sz="4400" dirty="0" err="1" smtClean="0"/>
              <a:t>Исай</a:t>
            </a:r>
            <a:endParaRPr lang="ru-RU" sz="4400" dirty="0" smtClean="0"/>
          </a:p>
          <a:p>
            <a:r>
              <a:rPr lang="ru-RU" sz="4400" dirty="0" smtClean="0"/>
              <a:t> </a:t>
            </a:r>
            <a:r>
              <a:rPr lang="ru-RU" sz="4400" dirty="0" err="1" smtClean="0"/>
              <a:t>Иллазарович</a:t>
            </a:r>
            <a:endParaRPr lang="ru-RU" sz="4400" dirty="0"/>
          </a:p>
        </p:txBody>
      </p:sp>
      <p:pic>
        <p:nvPicPr>
          <p:cNvPr id="31748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55576" cy="692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алюжный Николай Гаврил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64088" y="1700808"/>
            <a:ext cx="37799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Калюжный </a:t>
            </a:r>
          </a:p>
          <a:p>
            <a:r>
              <a:rPr lang="ru-RU" sz="4800" dirty="0" smtClean="0"/>
              <a:t>Николай </a:t>
            </a:r>
          </a:p>
          <a:p>
            <a:r>
              <a:rPr lang="ru-RU" sz="4800" dirty="0" smtClean="0"/>
              <a:t>Гаврилович</a:t>
            </a:r>
            <a:endParaRPr lang="ru-RU" sz="4800" dirty="0"/>
          </a:p>
        </p:txBody>
      </p:sp>
      <p:pic>
        <p:nvPicPr>
          <p:cNvPr id="30724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92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14.userapi.com/impg/pNlJ0bSR_CaKOns8e5i2PzAbS_9NSGR92NjcPA/yXBoomQpDWg.jpg?size=604x483&amp;quality=95&amp;sign=a4431b3c8544e1d4ec4489b97fd78ea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792088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.ytimg.com/vi/iHpgdWYiThI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0620" cy="679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images.myshared.ru/5/396977/slide_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7584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Учитель\Desktop\i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83516"/>
            <a:ext cx="9144000" cy="6941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48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prezentacii.org/upload/cloud/18/12/106633/images/screen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0656"/>
          </a:xfrm>
          <a:prstGeom prst="rect">
            <a:avLst/>
          </a:prstGeom>
          <a:noFill/>
        </p:spPr>
      </p:pic>
      <p:pic>
        <p:nvPicPr>
          <p:cNvPr id="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5576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узнецов Василий Григор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92080" y="1628800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Кузнецов</a:t>
            </a:r>
          </a:p>
          <a:p>
            <a:r>
              <a:rPr lang="ru-RU" sz="4800" dirty="0" smtClean="0"/>
              <a:t> Василий </a:t>
            </a:r>
          </a:p>
          <a:p>
            <a:r>
              <a:rPr lang="ru-RU" sz="4800" dirty="0" smtClean="0"/>
              <a:t>Григорьевич</a:t>
            </a:r>
            <a:endParaRPr lang="ru-RU" sz="4800" dirty="0"/>
          </a:p>
        </p:txBody>
      </p:sp>
      <p:pic>
        <p:nvPicPr>
          <p:cNvPr id="25604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узнецов Георгий Андре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8064" y="1268760"/>
            <a:ext cx="36749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Георгий </a:t>
            </a:r>
          </a:p>
          <a:p>
            <a:r>
              <a:rPr lang="ru-RU" sz="5400" dirty="0" smtClean="0"/>
              <a:t>Андреевич </a:t>
            </a:r>
          </a:p>
          <a:p>
            <a:r>
              <a:rPr lang="ru-RU" sz="5400" dirty="0" smtClean="0"/>
              <a:t>Кузнецов</a:t>
            </a:r>
            <a:endParaRPr lang="ru-RU" sz="5400" dirty="0"/>
          </a:p>
        </p:txBody>
      </p:sp>
      <p:pic>
        <p:nvPicPr>
          <p:cNvPr id="24580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92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Левченко Василий Сидор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92080" y="1484784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Левченко </a:t>
            </a:r>
          </a:p>
          <a:p>
            <a:r>
              <a:rPr lang="ru-RU" sz="4800" dirty="0" smtClean="0"/>
              <a:t>Василий </a:t>
            </a:r>
          </a:p>
          <a:p>
            <a:r>
              <a:rPr lang="ru-RU" sz="4800" dirty="0" smtClean="0"/>
              <a:t>Сидорович</a:t>
            </a:r>
            <a:endParaRPr lang="ru-RU" sz="4800" dirty="0"/>
          </a:p>
        </p:txBody>
      </p:sp>
      <p:pic>
        <p:nvPicPr>
          <p:cNvPr id="2355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720080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Масаев Аслангери Яхья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486003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1196752"/>
            <a:ext cx="4139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err="1" smtClean="0"/>
              <a:t>Масаев</a:t>
            </a:r>
            <a:r>
              <a:rPr lang="ru-RU" sz="5400" dirty="0" smtClean="0"/>
              <a:t> </a:t>
            </a:r>
          </a:p>
          <a:p>
            <a:r>
              <a:rPr lang="ru-RU" sz="5400" dirty="0" err="1" smtClean="0"/>
              <a:t>Аслангери</a:t>
            </a:r>
            <a:r>
              <a:rPr lang="ru-RU" sz="5400" dirty="0" smtClean="0"/>
              <a:t> </a:t>
            </a:r>
          </a:p>
          <a:p>
            <a:r>
              <a:rPr lang="ru-RU" sz="5400" dirty="0" err="1" smtClean="0"/>
              <a:t>Яхьяевич</a:t>
            </a:r>
            <a:endParaRPr lang="ru-RU" sz="5400" dirty="0"/>
          </a:p>
        </p:txBody>
      </p:sp>
      <p:pic>
        <p:nvPicPr>
          <p:cNvPr id="22532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0"/>
            <a:ext cx="677094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Машкауцан Шабса Менделе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6056" y="1124744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 smtClean="0"/>
              <a:t>Машкауцан</a:t>
            </a:r>
            <a:endParaRPr lang="ru-RU" sz="4800" dirty="0" smtClean="0"/>
          </a:p>
          <a:p>
            <a:r>
              <a:rPr lang="ru-RU" sz="4800" dirty="0" smtClean="0"/>
              <a:t> </a:t>
            </a:r>
            <a:r>
              <a:rPr lang="ru-RU" sz="4800" dirty="0" err="1" smtClean="0"/>
              <a:t>Шабса</a:t>
            </a:r>
            <a:r>
              <a:rPr lang="ru-RU" sz="4800" dirty="0" smtClean="0"/>
              <a:t> </a:t>
            </a:r>
          </a:p>
          <a:p>
            <a:r>
              <a:rPr lang="ru-RU" sz="4800" dirty="0" err="1" smtClean="0"/>
              <a:t>Менделеевич</a:t>
            </a:r>
            <a:endParaRPr lang="ru-RU" sz="4800" dirty="0"/>
          </a:p>
        </p:txBody>
      </p:sp>
      <p:pic>
        <p:nvPicPr>
          <p:cNvPr id="21508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Михайленко Василий Терент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8064" y="1196752"/>
            <a:ext cx="3744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/>
              <a:t>Михайленко</a:t>
            </a:r>
            <a:r>
              <a:rPr lang="ru-RU" sz="4400" dirty="0" smtClean="0"/>
              <a:t> </a:t>
            </a:r>
          </a:p>
          <a:p>
            <a:r>
              <a:rPr lang="ru-RU" sz="4400" dirty="0" smtClean="0"/>
              <a:t>Василий </a:t>
            </a:r>
          </a:p>
          <a:p>
            <a:r>
              <a:rPr lang="ru-RU" sz="4400" dirty="0" smtClean="0"/>
              <a:t>Терентьевич</a:t>
            </a:r>
            <a:endParaRPr lang="ru-RU" sz="4400" dirty="0"/>
          </a:p>
        </p:txBody>
      </p:sp>
      <p:pic>
        <p:nvPicPr>
          <p:cNvPr id="20484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Оганьянц Грант Аракел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8064" y="1268760"/>
            <a:ext cx="3672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 smtClean="0"/>
              <a:t>Оганьянц</a:t>
            </a:r>
            <a:r>
              <a:rPr lang="ru-RU" sz="4800" dirty="0" smtClean="0"/>
              <a:t> </a:t>
            </a:r>
          </a:p>
          <a:p>
            <a:r>
              <a:rPr lang="ru-RU" sz="4800" dirty="0" smtClean="0"/>
              <a:t>Грант</a:t>
            </a:r>
          </a:p>
          <a:p>
            <a:r>
              <a:rPr lang="ru-RU" sz="4800" dirty="0" err="1" smtClean="0"/>
              <a:t>Аракелович</a:t>
            </a:r>
            <a:endParaRPr lang="ru-RU" sz="4800" dirty="0"/>
          </a:p>
        </p:txBody>
      </p:sp>
      <p:pic>
        <p:nvPicPr>
          <p:cNvPr id="19460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55576" cy="692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Рогачёв Михаил Кирилл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1196752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Рогачев</a:t>
            </a:r>
          </a:p>
          <a:p>
            <a:r>
              <a:rPr lang="ru-RU" sz="4800" dirty="0" smtClean="0"/>
              <a:t> Михаил </a:t>
            </a:r>
          </a:p>
          <a:p>
            <a:r>
              <a:rPr lang="ru-RU" sz="4800" dirty="0" smtClean="0"/>
              <a:t>Кириллович</a:t>
            </a:r>
            <a:endParaRPr lang="ru-RU" sz="4800" dirty="0"/>
          </a:p>
        </p:txBody>
      </p:sp>
      <p:pic>
        <p:nvPicPr>
          <p:cNvPr id="1843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теблинский Сергей Васил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7605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6056" y="1052736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 smtClean="0"/>
              <a:t>Стеблинский</a:t>
            </a:r>
            <a:r>
              <a:rPr lang="ru-RU" sz="4800" dirty="0" smtClean="0"/>
              <a:t> </a:t>
            </a:r>
          </a:p>
          <a:p>
            <a:r>
              <a:rPr lang="ru-RU" sz="4800" dirty="0" smtClean="0"/>
              <a:t>Сергей </a:t>
            </a:r>
          </a:p>
          <a:p>
            <a:r>
              <a:rPr lang="ru-RU" sz="4800" dirty="0" smtClean="0"/>
              <a:t>Васильевич</a:t>
            </a:r>
            <a:endParaRPr lang="ru-RU" sz="4800" dirty="0"/>
          </a:p>
        </p:txBody>
      </p:sp>
      <p:pic>
        <p:nvPicPr>
          <p:cNvPr id="17412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11560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тослайды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Тамбиев Владимир Григорь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1196752"/>
            <a:ext cx="4427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err="1" smtClean="0"/>
              <a:t>Тамбиев</a:t>
            </a:r>
            <a:endParaRPr lang="ru-RU" sz="4800" dirty="0" smtClean="0"/>
          </a:p>
          <a:p>
            <a:r>
              <a:rPr lang="ru-RU" sz="4800" dirty="0" smtClean="0"/>
              <a:t> Владимир </a:t>
            </a:r>
          </a:p>
          <a:p>
            <a:r>
              <a:rPr lang="ru-RU" sz="4800" dirty="0" smtClean="0"/>
              <a:t>Григорьевич</a:t>
            </a:r>
            <a:endParaRPr lang="ru-RU" sz="4800" dirty="0"/>
          </a:p>
        </p:txBody>
      </p:sp>
      <p:pic>
        <p:nvPicPr>
          <p:cNvPr id="16388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3568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fsd.multiurok.ru/html/2018/01/02/s_5a4b50b0d9cdc/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1008112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Ушанев Сергей Михайл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1124744"/>
            <a:ext cx="4427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err="1" smtClean="0"/>
              <a:t>Ушанев</a:t>
            </a:r>
            <a:r>
              <a:rPr lang="ru-RU" sz="5400" dirty="0" smtClean="0"/>
              <a:t> </a:t>
            </a:r>
          </a:p>
          <a:p>
            <a:r>
              <a:rPr lang="ru-RU" sz="5400" dirty="0" smtClean="0"/>
              <a:t>Сергей </a:t>
            </a:r>
          </a:p>
          <a:p>
            <a:r>
              <a:rPr lang="ru-RU" sz="5400" dirty="0" smtClean="0"/>
              <a:t>Михайлович</a:t>
            </a:r>
            <a:endParaRPr lang="ru-RU" sz="5400" dirty="0"/>
          </a:p>
        </p:txBody>
      </p:sp>
      <p:pic>
        <p:nvPicPr>
          <p:cNvPr id="14340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71600" cy="980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Яхогоев Михаил Ардашук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20072" y="1052736"/>
            <a:ext cx="3923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/>
              <a:t>Яхогоев</a:t>
            </a:r>
            <a:endParaRPr lang="ru-RU" sz="4400" dirty="0" smtClean="0"/>
          </a:p>
          <a:p>
            <a:r>
              <a:rPr lang="ru-RU" sz="4400" dirty="0" smtClean="0"/>
              <a:t> Михаил </a:t>
            </a:r>
          </a:p>
          <a:p>
            <a:r>
              <a:rPr lang="ru-RU" sz="4400" dirty="0" err="1" smtClean="0"/>
              <a:t>Ардашукович</a:t>
            </a:r>
            <a:endParaRPr lang="ru-RU" sz="4400" dirty="0"/>
          </a:p>
        </p:txBody>
      </p:sp>
      <p:pic>
        <p:nvPicPr>
          <p:cNvPr id="1331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64096" cy="923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ussr22.su/wp-content/uploads/2019/05/Alim-YUsufovich-Bajsulta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3608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Бабаев Магомед </a:t>
            </a:r>
            <a:r>
              <a:rPr lang="ru-RU" sz="4000" dirty="0" err="1" smtClean="0"/>
              <a:t>Тауканович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Даутов</a:t>
            </a:r>
            <a:r>
              <a:rPr lang="ru-RU" sz="4000" dirty="0" smtClean="0"/>
              <a:t> </a:t>
            </a:r>
            <a:r>
              <a:rPr lang="ru-RU" sz="4000" dirty="0" err="1" smtClean="0"/>
              <a:t>Махти</a:t>
            </a:r>
            <a:r>
              <a:rPr lang="ru-RU" sz="4000" dirty="0" smtClean="0"/>
              <a:t> </a:t>
            </a:r>
            <a:r>
              <a:rPr lang="ru-RU" sz="4000" dirty="0" err="1" smtClean="0"/>
              <a:t>Зулкарнеевич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Залиханов</a:t>
            </a:r>
            <a:r>
              <a:rPr lang="ru-RU" sz="4000" dirty="0" smtClean="0"/>
              <a:t> Магомет </a:t>
            </a:r>
            <a:r>
              <a:rPr lang="ru-RU" sz="4000" dirty="0" err="1" smtClean="0"/>
              <a:t>Каншауович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Зокаев</a:t>
            </a:r>
            <a:r>
              <a:rPr lang="ru-RU" sz="4000" dirty="0" smtClean="0"/>
              <a:t> </a:t>
            </a:r>
            <a:r>
              <a:rPr lang="ru-RU" sz="4000" dirty="0" err="1" smtClean="0"/>
              <a:t>Къонакъбий</a:t>
            </a:r>
            <a:r>
              <a:rPr lang="ru-RU" sz="4000" dirty="0" smtClean="0"/>
              <a:t> </a:t>
            </a:r>
            <a:r>
              <a:rPr lang="ru-RU" sz="4000" dirty="0" err="1" smtClean="0"/>
              <a:t>Хаджимурзаевич</a:t>
            </a:r>
            <a:endParaRPr lang="ru-RU" sz="4000" dirty="0" smtClean="0"/>
          </a:p>
          <a:p>
            <a:pPr>
              <a:buNone/>
            </a:pPr>
            <a:r>
              <a:rPr lang="ru-RU" sz="4000" dirty="0" smtClean="0"/>
              <a:t>Кадыров </a:t>
            </a:r>
            <a:r>
              <a:rPr lang="ru-RU" sz="4000" dirty="0" err="1" smtClean="0"/>
              <a:t>Мухажир</a:t>
            </a:r>
            <a:r>
              <a:rPr lang="ru-RU" sz="4000" dirty="0" smtClean="0"/>
              <a:t> </a:t>
            </a:r>
            <a:r>
              <a:rPr lang="ru-RU" sz="4000" dirty="0" err="1" smtClean="0"/>
              <a:t>Цицуевич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Кудаев</a:t>
            </a:r>
            <a:r>
              <a:rPr lang="ru-RU" sz="4000" dirty="0" smtClean="0"/>
              <a:t> </a:t>
            </a:r>
            <a:r>
              <a:rPr lang="ru-RU" sz="4000" dirty="0" err="1" smtClean="0"/>
              <a:t>Шамсудин</a:t>
            </a:r>
            <a:r>
              <a:rPr lang="ru-RU" sz="4000" dirty="0" smtClean="0"/>
              <a:t> </a:t>
            </a:r>
            <a:r>
              <a:rPr lang="ru-RU" sz="4000" dirty="0" err="1" smtClean="0"/>
              <a:t>Герговович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Кучмезов</a:t>
            </a:r>
            <a:r>
              <a:rPr lang="ru-RU" sz="4000" dirty="0" smtClean="0"/>
              <a:t> Абдулла </a:t>
            </a:r>
            <a:r>
              <a:rPr lang="ru-RU" sz="4000" dirty="0" err="1" smtClean="0"/>
              <a:t>Юсупович</a:t>
            </a:r>
            <a:endParaRPr lang="ru-RU" sz="4000" dirty="0" smtClean="0"/>
          </a:p>
          <a:p>
            <a:pPr>
              <a:buNone/>
            </a:pPr>
            <a:r>
              <a:rPr lang="ru-RU" sz="4000" dirty="0" err="1" smtClean="0"/>
              <a:t>Кучуков</a:t>
            </a:r>
            <a:r>
              <a:rPr lang="ru-RU" sz="4000" dirty="0" smtClean="0"/>
              <a:t> Магомед </a:t>
            </a:r>
            <a:r>
              <a:rPr lang="ru-RU" sz="4000" dirty="0" err="1" smtClean="0"/>
              <a:t>Шабазович</a:t>
            </a: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324528" cy="6336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300" dirty="0" err="1" smtClean="0"/>
              <a:t>Макитов</a:t>
            </a:r>
            <a:r>
              <a:rPr lang="ru-RU" sz="4300" dirty="0" smtClean="0"/>
              <a:t> Магомед </a:t>
            </a:r>
            <a:r>
              <a:rPr lang="ru-RU" sz="4300" dirty="0" err="1" smtClean="0"/>
              <a:t>Исхакович</a:t>
            </a:r>
            <a:endParaRPr lang="ru-RU" sz="4300" dirty="0" smtClean="0"/>
          </a:p>
          <a:p>
            <a:pPr>
              <a:buNone/>
            </a:pPr>
            <a:r>
              <a:rPr lang="ru-RU" sz="4300" dirty="0" err="1" smtClean="0"/>
              <a:t>Настаев</a:t>
            </a:r>
            <a:r>
              <a:rPr lang="ru-RU" sz="4300" dirty="0" smtClean="0"/>
              <a:t> </a:t>
            </a:r>
            <a:r>
              <a:rPr lang="ru-RU" sz="4300" dirty="0" err="1" smtClean="0"/>
              <a:t>Хажибекир</a:t>
            </a:r>
            <a:r>
              <a:rPr lang="ru-RU" sz="4300" dirty="0" smtClean="0"/>
              <a:t> </a:t>
            </a:r>
            <a:r>
              <a:rPr lang="ru-RU" sz="4300" dirty="0" err="1" smtClean="0"/>
              <a:t>Хажиомарович</a:t>
            </a:r>
            <a:endParaRPr lang="ru-RU" sz="4300" dirty="0" smtClean="0"/>
          </a:p>
          <a:p>
            <a:pPr>
              <a:buNone/>
            </a:pPr>
            <a:r>
              <a:rPr lang="ru-RU" sz="4300" dirty="0" smtClean="0"/>
              <a:t>Османов </a:t>
            </a:r>
            <a:r>
              <a:rPr lang="ru-RU" sz="4300" dirty="0" err="1" smtClean="0"/>
              <a:t>Дадаш</a:t>
            </a:r>
            <a:r>
              <a:rPr lang="ru-RU" sz="4300" dirty="0" smtClean="0"/>
              <a:t> </a:t>
            </a:r>
            <a:r>
              <a:rPr lang="ru-RU" sz="4300" dirty="0" err="1" smtClean="0"/>
              <a:t>Жунусович</a:t>
            </a:r>
            <a:endParaRPr lang="ru-RU" sz="4300" dirty="0" smtClean="0"/>
          </a:p>
          <a:p>
            <a:pPr>
              <a:buNone/>
            </a:pPr>
            <a:r>
              <a:rPr lang="ru-RU" sz="4300" dirty="0" err="1" smtClean="0"/>
              <a:t>Теммоев</a:t>
            </a:r>
            <a:r>
              <a:rPr lang="ru-RU" sz="4300" dirty="0" smtClean="0"/>
              <a:t> Юсуф </a:t>
            </a:r>
            <a:r>
              <a:rPr lang="ru-RU" sz="4300" dirty="0" err="1" smtClean="0"/>
              <a:t>Аттаевич</a:t>
            </a:r>
            <a:endParaRPr lang="ru-RU" sz="4300" dirty="0" smtClean="0"/>
          </a:p>
          <a:p>
            <a:pPr>
              <a:buNone/>
            </a:pPr>
            <a:r>
              <a:rPr lang="ru-RU" sz="4300" dirty="0" err="1" smtClean="0"/>
              <a:t>Уянаев</a:t>
            </a:r>
            <a:r>
              <a:rPr lang="ru-RU" sz="4300" dirty="0" smtClean="0"/>
              <a:t> Рамазан Магометович</a:t>
            </a:r>
          </a:p>
          <a:p>
            <a:pPr>
              <a:buNone/>
            </a:pPr>
            <a:r>
              <a:rPr lang="ru-RU" sz="4300" dirty="0" smtClean="0"/>
              <a:t>Черкесов </a:t>
            </a:r>
            <a:r>
              <a:rPr lang="ru-RU" sz="4300" dirty="0" err="1" smtClean="0"/>
              <a:t>Сарбий</a:t>
            </a:r>
            <a:r>
              <a:rPr lang="ru-RU" sz="4300" dirty="0" smtClean="0"/>
              <a:t> </a:t>
            </a:r>
            <a:r>
              <a:rPr lang="ru-RU" sz="4300" dirty="0" err="1" smtClean="0"/>
              <a:t>Маштаевич</a:t>
            </a:r>
            <a:endParaRPr lang="ru-RU" sz="4300" dirty="0" smtClean="0"/>
          </a:p>
          <a:p>
            <a:pPr>
              <a:buNone/>
            </a:pPr>
            <a:r>
              <a:rPr lang="ru-RU" sz="4300" dirty="0" err="1" smtClean="0"/>
              <a:t>Эльсуеров</a:t>
            </a:r>
            <a:r>
              <a:rPr lang="ru-RU" sz="4300" dirty="0" smtClean="0"/>
              <a:t> </a:t>
            </a:r>
            <a:r>
              <a:rPr lang="ru-RU" sz="4300" dirty="0" err="1" smtClean="0"/>
              <a:t>Кёккёз</a:t>
            </a:r>
            <a:r>
              <a:rPr lang="ru-RU" sz="4300" dirty="0" smtClean="0"/>
              <a:t> Магометович</a:t>
            </a:r>
          </a:p>
          <a:p>
            <a:pPr>
              <a:buNone/>
            </a:pPr>
            <a:r>
              <a:rPr lang="ru-RU" sz="4300" dirty="0" err="1" smtClean="0"/>
              <a:t>Этезов</a:t>
            </a:r>
            <a:r>
              <a:rPr lang="ru-RU" sz="4300" dirty="0" smtClean="0"/>
              <a:t> </a:t>
            </a:r>
            <a:r>
              <a:rPr lang="ru-RU" sz="4300" dirty="0" err="1" smtClean="0"/>
              <a:t>Зекерия</a:t>
            </a:r>
            <a:r>
              <a:rPr lang="ru-RU" sz="4300" dirty="0" smtClean="0"/>
              <a:t> </a:t>
            </a:r>
            <a:r>
              <a:rPr lang="ru-RU" sz="4300" dirty="0" err="1" smtClean="0"/>
              <a:t>Сулейманович</a:t>
            </a:r>
            <a:endParaRPr lang="ru-RU" sz="4300" dirty="0" smtClean="0"/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ytimg.com/vi/3gjz-kquRWY/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" name="Picture 2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648072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данов Кобард Локман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7" y="1052736"/>
            <a:ext cx="4427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err="1" smtClean="0"/>
              <a:t>Кабард</a:t>
            </a:r>
            <a:r>
              <a:rPr lang="ru-RU" sz="5400" dirty="0" smtClean="0"/>
              <a:t> </a:t>
            </a:r>
          </a:p>
          <a:p>
            <a:r>
              <a:rPr lang="ru-RU" sz="5400" dirty="0" err="1" smtClean="0"/>
              <a:t>Локманович</a:t>
            </a:r>
            <a:endParaRPr lang="ru-RU" sz="5400" dirty="0" smtClean="0"/>
          </a:p>
          <a:p>
            <a:r>
              <a:rPr lang="ru-RU" sz="5400" dirty="0" smtClean="0"/>
              <a:t> Карданов</a:t>
            </a:r>
            <a:endParaRPr lang="ru-RU" sz="5400" dirty="0"/>
          </a:p>
        </p:txBody>
      </p:sp>
      <p:pic>
        <p:nvPicPr>
          <p:cNvPr id="8196" name="Picture 4" descr="Герой Советского Сою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36104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ezentacii.org/upload/cloud/18/12/106633/images/screen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2536"/>
            <a:ext cx="9144000" cy="6910536"/>
          </a:xfrm>
          <a:prstGeom prst="rect">
            <a:avLst/>
          </a:prstGeom>
          <a:noFill/>
        </p:spPr>
      </p:pic>
      <p:pic>
        <p:nvPicPr>
          <p:cNvPr id="5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3608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Учитель\Desktop\5935878_x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2" y="116632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читель\Desktop\7fb1633328b9b67ff99d2afc68654d4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450" y="116632"/>
            <a:ext cx="469555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читель\Desktop\788eb38s-9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28" y="3460084"/>
            <a:ext cx="4423991" cy="333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читель\Desktop\3199-victory_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089" y="3212976"/>
            <a:ext cx="4889130" cy="35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Учитель\Desktop\pulson5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1290" y="1231095"/>
            <a:ext cx="6549062" cy="43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Учитель\Desktop\96e177b9ee666ca7ebb3eb67557ef9e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20" y="1"/>
            <a:ext cx="9155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Учитель\Downloads\650_600_fix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0" y="-2434"/>
            <a:ext cx="910177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832" y="99189"/>
            <a:ext cx="507214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Учитель\Downloads\post-1230-1257425523_thum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7708" y="951926"/>
            <a:ext cx="389071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673728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Учитель\Downloads\m54_origina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056133"/>
            <a:ext cx="4641280" cy="371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285690" cy="396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4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Учитель\Desktop\image_86090515114959887770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Дубцова Ирина - Ты же выжил, солдат...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206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намя на Рейхстаге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531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есни Победы - Марш - Нам нужна одна Побед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18864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User\Desktop\IMG-20230509-WA001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3" cy="1700808"/>
          </a:xfrm>
          <a:prstGeom prst="rect">
            <a:avLst/>
          </a:prstGeom>
          <a:noFill/>
        </p:spPr>
      </p:pic>
      <p:pic>
        <p:nvPicPr>
          <p:cNvPr id="1027" name="Picture 3" descr="C:\Users\User\Desktop\IMG-20230509-WA003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1440160" cy="1700808"/>
          </a:xfrm>
          <a:prstGeom prst="rect">
            <a:avLst/>
          </a:prstGeom>
          <a:noFill/>
        </p:spPr>
      </p:pic>
      <p:pic>
        <p:nvPicPr>
          <p:cNvPr id="1028" name="Picture 4" descr="C:\Users\User\Desktop\IMG-20230509-WA0014 (1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7" y="0"/>
            <a:ext cx="1224136" cy="1700808"/>
          </a:xfrm>
          <a:prstGeom prst="rect">
            <a:avLst/>
          </a:prstGeom>
          <a:noFill/>
        </p:spPr>
      </p:pic>
      <p:pic>
        <p:nvPicPr>
          <p:cNvPr id="1029" name="Picture 5" descr="C:\Users\User\Desktop\IMG-20230509-WA002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1368152" cy="1700808"/>
          </a:xfrm>
          <a:prstGeom prst="rect">
            <a:avLst/>
          </a:prstGeom>
          <a:noFill/>
        </p:spPr>
      </p:pic>
      <p:pic>
        <p:nvPicPr>
          <p:cNvPr id="1030" name="Picture 6" descr="C:\Users\User\Desktop\IMG-20230509-WA002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1584176" cy="1700808"/>
          </a:xfrm>
          <a:prstGeom prst="rect">
            <a:avLst/>
          </a:prstGeom>
          <a:noFill/>
        </p:spPr>
      </p:pic>
      <p:pic>
        <p:nvPicPr>
          <p:cNvPr id="1032" name="Picture 8" descr="C:\Users\User\Desktop\IMG-20230509-WA0017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1520347" cy="1700808"/>
          </a:xfrm>
          <a:prstGeom prst="rect">
            <a:avLst/>
          </a:prstGeom>
          <a:noFill/>
        </p:spPr>
      </p:pic>
      <p:pic>
        <p:nvPicPr>
          <p:cNvPr id="1033" name="Picture 9" descr="C:\Users\User\Desktop\IMG-20230509-WA0029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230" y="0"/>
            <a:ext cx="1777770" cy="1700808"/>
          </a:xfrm>
          <a:prstGeom prst="rect">
            <a:avLst/>
          </a:prstGeom>
          <a:noFill/>
        </p:spPr>
      </p:pic>
      <p:pic>
        <p:nvPicPr>
          <p:cNvPr id="1037" name="Picture 13" descr="http://4.bp.blogspot.com/_XuTQI-8Rm2M/TScxI3CaGqI/AAAAAAAAF5I/iDH3M_xjKCI/s1600/%25D0%25B1%25D1%2583%25D0%25BA%25D0%25B2%25D0%25B0-%25D0%25A1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432048" cy="540060"/>
          </a:xfrm>
          <a:prstGeom prst="rect">
            <a:avLst/>
          </a:prstGeom>
          <a:noFill/>
        </p:spPr>
      </p:pic>
      <p:pic>
        <p:nvPicPr>
          <p:cNvPr id="1039" name="Picture 15" descr="http://2.bp.blogspot.com/_XuTQI-8Rm2M/TScw8rDSiTI/AAAAAAAAF5A/DaNDHieQLH4/s1600/%25D0%25B1%25D1%2583%25D0%25BA%25D0%25B2%25D0%25B0-%25D0%259F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446449" cy="558061"/>
          </a:xfrm>
          <a:prstGeom prst="rect">
            <a:avLst/>
          </a:prstGeom>
          <a:noFill/>
        </p:spPr>
      </p:pic>
      <p:pic>
        <p:nvPicPr>
          <p:cNvPr id="1041" name="Picture 17" descr="http://4.bp.blogspot.com/_XuTQI-8Rm2M/TScvZL6YPqI/AAAAAAAAF4A/AG5Yk2icopE/s1600/%25D0%25B1%25D1%2583%25D0%25BA%25D0%25B2%25D0%25B0-%25D0%25B0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9" y="1124744"/>
            <a:ext cx="489654" cy="612068"/>
          </a:xfrm>
          <a:prstGeom prst="rect">
            <a:avLst/>
          </a:prstGeom>
          <a:noFill/>
        </p:spPr>
      </p:pic>
      <p:pic>
        <p:nvPicPr>
          <p:cNvPr id="1043" name="Picture 19" descr="http://4.bp.blogspot.com/_XuTQI-8Rm2M/TScxI3CaGqI/AAAAAAAAF5I/iDH3M_xjKCI/s1600/%25D0%25B1%25D1%2583%25D0%25BA%25D0%25B2%25D0%25B0-%25D0%25A1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139951" y="1088739"/>
            <a:ext cx="504057" cy="630071"/>
          </a:xfrm>
          <a:prstGeom prst="rect">
            <a:avLst/>
          </a:prstGeom>
          <a:noFill/>
        </p:spPr>
      </p:pic>
      <p:pic>
        <p:nvPicPr>
          <p:cNvPr id="1045" name="Picture 21" descr="http://3.bp.blogspot.com/_XuTQI-8Rm2M/TScwQEYPpyI/AAAAAAAAF4k/1MvK-0VnMcE/s200/%25D0%25B1%25D1%2583%25D0%25BA%25D0%25B2%25D0%25B0-%25D0%2598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142746"/>
            <a:ext cx="432048" cy="540060"/>
          </a:xfrm>
          <a:prstGeom prst="rect">
            <a:avLst/>
          </a:prstGeom>
          <a:noFill/>
        </p:spPr>
      </p:pic>
      <p:pic>
        <p:nvPicPr>
          <p:cNvPr id="1047" name="Picture 23" descr="http://3.bp.blogspot.com/_XuTQI-8Rm2M/TScvf5vAv_I/AAAAAAAAF4E/Lj3aSvblHjQ/s200/%25D0%25B1%25D1%2583%25D0%25BA%25D0%25B2%25D0%25B0-%25D0%2591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1106742"/>
            <a:ext cx="432048" cy="540060"/>
          </a:xfrm>
          <a:prstGeom prst="rect">
            <a:avLst/>
          </a:prstGeom>
          <a:noFill/>
        </p:spPr>
      </p:pic>
      <p:pic>
        <p:nvPicPr>
          <p:cNvPr id="1049" name="Picture 25" descr="http://1.bp.blogspot.com/_XuTQI-8Rm2M/TScw2gGENNI/AAAAAAAAF48/rLMqVs2J3Bo/s200/%25D0%25B1%25D1%2583%25D0%25BA%25D0%25B2%25D0%25B0-%25D0%259E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1124744"/>
            <a:ext cx="432048" cy="540060"/>
          </a:xfrm>
          <a:prstGeom prst="rect">
            <a:avLst/>
          </a:prstGeom>
          <a:noFill/>
        </p:spPr>
      </p:pic>
      <p:pic>
        <p:nvPicPr>
          <p:cNvPr id="1050" name="Picture 26" descr="C:\Users\User\Desktop\IMG-20230509-WA0026.jp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1863947" cy="1636578"/>
          </a:xfrm>
          <a:prstGeom prst="rect">
            <a:avLst/>
          </a:prstGeom>
          <a:noFill/>
        </p:spPr>
      </p:pic>
      <p:pic>
        <p:nvPicPr>
          <p:cNvPr id="1051" name="Picture 27" descr="C:\Users\User\Desktop\IMG-20230509-WA0024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1944216" cy="1512168"/>
          </a:xfrm>
          <a:prstGeom prst="rect">
            <a:avLst/>
          </a:prstGeom>
          <a:noFill/>
        </p:spPr>
      </p:pic>
      <p:pic>
        <p:nvPicPr>
          <p:cNvPr id="1053" name="Picture 29" descr="http://1.bp.blogspot.com/_XuTQI-8Rm2M/TScwKLRWdqI/AAAAAAAAF4g/BwpL0WtJqXI/s1600/%25D0%25B1%25D1%2583%25D0%25BA%25D0%25B2%25D0%25B0-%25D0%2597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04056" cy="486054"/>
          </a:xfrm>
          <a:prstGeom prst="rect">
            <a:avLst/>
          </a:prstGeom>
          <a:noFill/>
        </p:spPr>
      </p:pic>
      <p:pic>
        <p:nvPicPr>
          <p:cNvPr id="1055" name="Picture 31" descr="http://4.bp.blogspot.com/_XuTQI-8Rm2M/TScvZL6YPqI/AAAAAAAAF4A/AG5Yk2icopE/s200/%25D0%25B1%25D1%2583%25D0%25BA%25D0%25B2%25D0%25B0-%25D0%25B0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46450" cy="558062"/>
          </a:xfrm>
          <a:prstGeom prst="rect">
            <a:avLst/>
          </a:prstGeom>
          <a:noFill/>
        </p:spPr>
      </p:pic>
      <p:pic>
        <p:nvPicPr>
          <p:cNvPr id="1056" name="Picture 32" descr="C:\Users\User\Desktop\IMG-20230509-WA0034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1427067" cy="1656184"/>
          </a:xfrm>
          <a:prstGeom prst="rect">
            <a:avLst/>
          </a:prstGeom>
          <a:noFill/>
        </p:spPr>
      </p:pic>
      <p:pic>
        <p:nvPicPr>
          <p:cNvPr id="1057" name="Picture 33" descr="C:\Users\User\Desktop\IMG-20230509-WA0027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2156134" cy="1584176"/>
          </a:xfrm>
          <a:prstGeom prst="rect">
            <a:avLst/>
          </a:prstGeom>
          <a:noFill/>
        </p:spPr>
      </p:pic>
      <p:pic>
        <p:nvPicPr>
          <p:cNvPr id="1058" name="Picture 34" descr="C:\Users\User\Desktop\IMG-20230509-WA0025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7816" y="1700808"/>
            <a:ext cx="1656184" cy="1656184"/>
          </a:xfrm>
          <a:prstGeom prst="rect">
            <a:avLst/>
          </a:prstGeom>
          <a:noFill/>
        </p:spPr>
      </p:pic>
      <p:pic>
        <p:nvPicPr>
          <p:cNvPr id="1059" name="Picture 35" descr="C:\Users\User\Desktop\IMG-20230509-WA0030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1907704" cy="1656184"/>
          </a:xfrm>
          <a:prstGeom prst="rect">
            <a:avLst/>
          </a:prstGeom>
          <a:noFill/>
        </p:spPr>
      </p:pic>
      <p:pic>
        <p:nvPicPr>
          <p:cNvPr id="1060" name="Picture 36" descr="C:\Users\User\Desktop\IMG-20230509-WA0018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800200" cy="1800200"/>
          </a:xfrm>
          <a:prstGeom prst="rect">
            <a:avLst/>
          </a:prstGeom>
          <a:noFill/>
        </p:spPr>
      </p:pic>
      <p:pic>
        <p:nvPicPr>
          <p:cNvPr id="1062" name="Picture 38" descr="http://2.bp.blogspot.com/_XuTQI-8Rm2M/TScw8rDSiTI/AAAAAAAAF5A/DaNDHieQLH4/s200/%25D0%25B1%25D1%2583%25D0%25BA%25D0%25B2%25D0%25B0-%25D0%259F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221088"/>
            <a:ext cx="544691" cy="608856"/>
          </a:xfrm>
          <a:prstGeom prst="rect">
            <a:avLst/>
          </a:prstGeom>
          <a:noFill/>
        </p:spPr>
      </p:pic>
      <p:pic>
        <p:nvPicPr>
          <p:cNvPr id="1063" name="Picture 39" descr="C:\Users\User\Desktop\IMG-20230509-WA0032.jp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3140968"/>
            <a:ext cx="1872208" cy="1800200"/>
          </a:xfrm>
          <a:prstGeom prst="rect">
            <a:avLst/>
          </a:prstGeom>
          <a:noFill/>
        </p:spPr>
      </p:pic>
      <p:pic>
        <p:nvPicPr>
          <p:cNvPr id="1064" name="Picture 40" descr="C:\Users\User\Desktop\IMG-20230509-WA0016.jp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1872208" cy="1800200"/>
          </a:xfrm>
          <a:prstGeom prst="rect">
            <a:avLst/>
          </a:prstGeom>
          <a:noFill/>
        </p:spPr>
      </p:pic>
      <p:pic>
        <p:nvPicPr>
          <p:cNvPr id="1065" name="Picture 41" descr="C:\Users\User\Desktop\IMG-20230509-WA0022.jp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2016224" cy="1872208"/>
          </a:xfrm>
          <a:prstGeom prst="rect">
            <a:avLst/>
          </a:prstGeom>
          <a:noFill/>
        </p:spPr>
      </p:pic>
      <p:pic>
        <p:nvPicPr>
          <p:cNvPr id="1066" name="Picture 42" descr="C:\Users\User\Desktop\IMG-20230509-WA0020.jp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1885293" cy="1870795"/>
          </a:xfrm>
          <a:prstGeom prst="rect">
            <a:avLst/>
          </a:prstGeom>
          <a:noFill/>
        </p:spPr>
      </p:pic>
      <p:pic>
        <p:nvPicPr>
          <p:cNvPr id="1067" name="Picture 43" descr="C:\Users\User\Desktop\IMG-20230509-WA0028.jp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4941168"/>
            <a:ext cx="1907704" cy="1916832"/>
          </a:xfrm>
          <a:prstGeom prst="rect">
            <a:avLst/>
          </a:prstGeom>
          <a:noFill/>
        </p:spPr>
      </p:pic>
      <p:pic>
        <p:nvPicPr>
          <p:cNvPr id="1068" name="Picture 44" descr="C:\Users\User\Desktop\IMG-20230509-WA0033.jp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3140968"/>
            <a:ext cx="1763688" cy="1872208"/>
          </a:xfrm>
          <a:prstGeom prst="rect">
            <a:avLst/>
          </a:prstGeom>
          <a:noFill/>
        </p:spPr>
      </p:pic>
      <p:pic>
        <p:nvPicPr>
          <p:cNvPr id="1069" name="Picture 45" descr="C:\Users\User\Desktop\IMG-20230509-WA0031.jpg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941168"/>
            <a:ext cx="2016224" cy="1916832"/>
          </a:xfrm>
          <a:prstGeom prst="rect">
            <a:avLst/>
          </a:prstGeom>
          <a:noFill/>
        </p:spPr>
      </p:pic>
      <p:pic>
        <p:nvPicPr>
          <p:cNvPr id="1070" name="Picture 46" descr="C:\Users\User\Desktop\IMG-20230509-WA0036.jpg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941168"/>
            <a:ext cx="2383525" cy="1916832"/>
          </a:xfrm>
          <a:prstGeom prst="rect">
            <a:avLst/>
          </a:prstGeom>
          <a:noFill/>
        </p:spPr>
      </p:pic>
      <p:pic>
        <p:nvPicPr>
          <p:cNvPr id="1071" name="Picture 47" descr="C:\Users\User\Desktop\IMG-20230509-WA0038.jpg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013176"/>
            <a:ext cx="2088232" cy="1844824"/>
          </a:xfrm>
          <a:prstGeom prst="rect">
            <a:avLst/>
          </a:prstGeom>
          <a:noFill/>
        </p:spPr>
      </p:pic>
      <p:pic>
        <p:nvPicPr>
          <p:cNvPr id="1073" name="Picture 49" descr="http://1.bp.blogspot.com/_XuTQI-8Rm2M/TScw2gGENNI/AAAAAAAAF48/rLMqVs2J3Bo/s200/%25D0%25B1%25D1%2583%25D0%25BA%25D0%25B2%25D0%25B0-%25D0%259E.jp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554157" cy="692696"/>
          </a:xfrm>
          <a:prstGeom prst="rect">
            <a:avLst/>
          </a:prstGeom>
          <a:noFill/>
        </p:spPr>
      </p:pic>
      <p:pic>
        <p:nvPicPr>
          <p:cNvPr id="1075" name="Picture 51" descr="http://3.bp.blogspot.com/_XuTQI-8Rm2M/TScvf5vAv_I/AAAAAAAAF4E/Lj3aSvblHjQ/s200/%25D0%25B1%25D1%2583%25D0%25BA%25D0%25B2%25D0%25B0-%25D0%2591.jpg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496551" cy="620688"/>
          </a:xfrm>
          <a:prstGeom prst="rect">
            <a:avLst/>
          </a:prstGeom>
          <a:noFill/>
        </p:spPr>
      </p:pic>
      <p:pic>
        <p:nvPicPr>
          <p:cNvPr id="1077" name="Picture 53" descr="http://4.bp.blogspot.com/_XuTQI-8Rm2M/TScv3qd64XI/AAAAAAAAF4U/5l0ZjYz2DgY/s200/%25D0%25B1%25D1%2583%25D0%25BA%25D0%25B2%25D0%25B0-%25D0%25B5.jp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544692" cy="680864"/>
          </a:xfrm>
          <a:prstGeom prst="rect">
            <a:avLst/>
          </a:prstGeom>
          <a:noFill/>
        </p:spPr>
      </p:pic>
      <p:pic>
        <p:nvPicPr>
          <p:cNvPr id="1079" name="Picture 55" descr="http://4.bp.blogspot.com/_XuTQI-8Rm2M/TScvxsQQEDI/AAAAAAAAF4Q/tc26USCSddg/s200/%25D0%25B1%25D1%2583%25D0%25BA%25D0%25B2%25D0%25B0-%25D0%2594.jpg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576064" cy="720080"/>
          </a:xfrm>
          <a:prstGeom prst="rect">
            <a:avLst/>
          </a:prstGeom>
          <a:noFill/>
        </p:spPr>
      </p:pic>
      <p:pic>
        <p:nvPicPr>
          <p:cNvPr id="1081" name="Picture 57" descr="http://2.bp.blogspot.com/_XuTQI-8Rm2M/TScxUo1N3RI/AAAAAAAAF5Q/63A5ffS-KS0/s200/%25D0%25B1%25D1%2583%25D0%25BA%25D0%25B2%25D0%25B0-%25D0%25A3.jpg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4365104"/>
            <a:ext cx="648072" cy="648072"/>
          </a:xfrm>
          <a:prstGeom prst="rect">
            <a:avLst/>
          </a:prstGeom>
          <a:noFill/>
        </p:spPr>
      </p:pic>
      <p:pic>
        <p:nvPicPr>
          <p:cNvPr id="1083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587970"/>
            <a:ext cx="360040" cy="270030"/>
          </a:xfrm>
          <a:prstGeom prst="rect">
            <a:avLst/>
          </a:prstGeom>
          <a:noFill/>
        </p:spPr>
      </p:pic>
      <p:pic>
        <p:nvPicPr>
          <p:cNvPr id="46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6587970"/>
            <a:ext cx="360040" cy="270030"/>
          </a:xfrm>
          <a:prstGeom prst="rect">
            <a:avLst/>
          </a:prstGeom>
          <a:noFill/>
        </p:spPr>
      </p:pic>
      <p:pic>
        <p:nvPicPr>
          <p:cNvPr id="47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6587970"/>
            <a:ext cx="360040" cy="270030"/>
          </a:xfrm>
          <a:prstGeom prst="rect">
            <a:avLst/>
          </a:prstGeom>
          <a:noFill/>
        </p:spPr>
      </p:pic>
      <p:pic>
        <p:nvPicPr>
          <p:cNvPr id="48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3" y="6533964"/>
            <a:ext cx="432048" cy="324036"/>
          </a:xfrm>
          <a:prstGeom prst="rect">
            <a:avLst/>
          </a:prstGeom>
          <a:noFill/>
        </p:spPr>
      </p:pic>
      <p:pic>
        <p:nvPicPr>
          <p:cNvPr id="49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5928" y="6371946"/>
            <a:ext cx="648072" cy="486054"/>
          </a:xfrm>
          <a:prstGeom prst="rect">
            <a:avLst/>
          </a:prstGeom>
          <a:noFill/>
        </p:spPr>
      </p:pic>
      <p:pic>
        <p:nvPicPr>
          <p:cNvPr id="50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371946"/>
            <a:ext cx="648072" cy="486054"/>
          </a:xfrm>
          <a:prstGeom prst="rect">
            <a:avLst/>
          </a:prstGeom>
          <a:noFill/>
        </p:spPr>
      </p:pic>
      <p:pic>
        <p:nvPicPr>
          <p:cNvPr id="51" name="Песни Победы - Марш - Нам нужна одна Побе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C:\Users\User\Desktop\IMG-20230509-WA0054.jpg"/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5013176"/>
            <a:ext cx="1440160" cy="1844824"/>
          </a:xfrm>
          <a:prstGeom prst="rect">
            <a:avLst/>
          </a:prstGeom>
          <a:noFill/>
        </p:spPr>
      </p:pic>
      <p:pic>
        <p:nvPicPr>
          <p:cNvPr id="5" name="Picture 4" descr="C:\Users\User\Desktop\IMG-20230509-WA0055.jpg"/>
          <p:cNvPicPr>
            <a:picLocks noChangeAspect="1" noChangeArrowheads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013176"/>
            <a:ext cx="1403648" cy="1844824"/>
          </a:xfrm>
          <a:prstGeom prst="rect">
            <a:avLst/>
          </a:prstGeom>
          <a:noFill/>
        </p:spPr>
      </p:pic>
      <p:pic>
        <p:nvPicPr>
          <p:cNvPr id="52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6525344"/>
            <a:ext cx="443541" cy="332656"/>
          </a:xfrm>
          <a:prstGeom prst="rect">
            <a:avLst/>
          </a:prstGeom>
          <a:noFill/>
        </p:spPr>
      </p:pic>
      <p:pic>
        <p:nvPicPr>
          <p:cNvPr id="53" name="Picture 59" descr="https://avatars.mds.yandex.net/i?id=dae44f9d1e984481aa93caa83337a263_l-5309459-images-thumbs&amp;n=13"/>
          <p:cNvPicPr>
            <a:picLocks noChangeAspect="1" noChangeArrowheads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459" y="6525344"/>
            <a:ext cx="443541" cy="332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4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88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_1941_-Левитан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« Советский солдат…Его кровью и потом добыта победа над сильным врагом. Он умел прямо смотреть в глаза смертельной опасности, проявил высшую воинскую доблесть и героизм. Нет границ величию его подвига во имя Родины. Советский солдат заслужил памятник на века от благодарного человечества.»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</a:t>
            </a:r>
            <a:r>
              <a:rPr lang="ru-RU" dirty="0" err="1" smtClean="0"/>
              <a:t>Г.К.Жуков</a:t>
            </a:r>
            <a:endParaRPr lang="ru-RU" dirty="0"/>
          </a:p>
        </p:txBody>
      </p:sp>
      <p:pic>
        <p:nvPicPr>
          <p:cNvPr id="9" name="Неизвестен - Ах война что ты подлая сдела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4766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9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938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>Герой </a:t>
            </a:r>
            <a:r>
              <a:rPr lang="ru-RU" sz="3200" dirty="0">
                <a:solidFill>
                  <a:prstClr val="black"/>
                </a:solidFill>
              </a:rPr>
              <a:t>Советского Союза</a:t>
            </a:r>
          </a:p>
        </p:txBody>
      </p:sp>
      <p:pic>
        <p:nvPicPr>
          <p:cNvPr id="39938" name="Picture 2" descr="https://fsd.multiurok.ru/html/2019/07/24/s_5d3871bf16ade/img_s1186085_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44" y="188640"/>
            <a:ext cx="4483224" cy="79208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>
                <a:solidFill>
                  <a:prstClr val="black"/>
                </a:solidFill>
              </a:rPr>
              <a:t>Герой Советского </a:t>
            </a:r>
            <a:r>
              <a:rPr lang="ru-RU" dirty="0" smtClean="0">
                <a:solidFill>
                  <a:prstClr val="black"/>
                </a:solidFill>
              </a:rPr>
              <a:t>Союза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8916" name="Picture 4" descr="https://ussr22.su/wp-content/uploads/2020/08/Grigorij-Klimentevich-Atamanch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8" name="Picture 6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7584" cy="76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68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5979" y="260647"/>
            <a:ext cx="3330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Герой Советского Союза</a:t>
            </a:r>
          </a:p>
        </p:txBody>
      </p:sp>
      <p:pic>
        <p:nvPicPr>
          <p:cNvPr id="37890" name="Picture 2" descr="https://fsd.multiurok.ru/html/2020/05/29/s_5ed03673dff87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2" name="Picture 4" descr="Герой Советского Союз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5576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3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249</Words>
  <Application>Microsoft Office PowerPoint</Application>
  <PresentationFormat>Экран (4:3)</PresentationFormat>
  <Paragraphs>109</Paragraphs>
  <Slides>44</Slides>
  <Notes>17</Notes>
  <HiddenSlides>0</HiddenSlides>
  <MMClips>7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44</vt:i4>
      </vt:variant>
    </vt:vector>
  </HeadingPairs>
  <TitlesOfParts>
    <vt:vector size="53" baseType="lpstr">
      <vt:lpstr>Трек</vt:lpstr>
      <vt:lpstr>1_Трек</vt:lpstr>
      <vt:lpstr>2_Трек</vt:lpstr>
      <vt:lpstr>3_Трек</vt:lpstr>
      <vt:lpstr>4_Трек</vt:lpstr>
      <vt:lpstr>6_Трек</vt:lpstr>
      <vt:lpstr>7_Трек</vt:lpstr>
      <vt:lpstr>16_Трек</vt:lpstr>
      <vt:lpstr>18_Трек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Надежда Пронская</cp:lastModifiedBy>
  <cp:revision>76</cp:revision>
  <dcterms:created xsi:type="dcterms:W3CDTF">2017-04-05T10:28:34Z</dcterms:created>
  <dcterms:modified xsi:type="dcterms:W3CDTF">2023-11-15T08:53:43Z</dcterms:modified>
</cp:coreProperties>
</file>