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2" r:id="rId6"/>
    <p:sldId id="270" r:id="rId7"/>
    <p:sldId id="271" r:id="rId8"/>
    <p:sldId id="274" r:id="rId9"/>
    <p:sldId id="275" r:id="rId10"/>
    <p:sldId id="273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8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3088-5135-4979-8E7D-2C1FC04977A9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1C9D-E68D-409E-AFFD-D2679C187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3088-5135-4979-8E7D-2C1FC04977A9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1C9D-E68D-409E-AFFD-D2679C187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3088-5135-4979-8E7D-2C1FC04977A9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1C9D-E68D-409E-AFFD-D2679C187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3088-5135-4979-8E7D-2C1FC04977A9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1C9D-E68D-409E-AFFD-D2679C187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3088-5135-4979-8E7D-2C1FC04977A9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1C9D-E68D-409E-AFFD-D2679C187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3088-5135-4979-8E7D-2C1FC04977A9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1C9D-E68D-409E-AFFD-D2679C187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3088-5135-4979-8E7D-2C1FC04977A9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1C9D-E68D-409E-AFFD-D2679C187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3088-5135-4979-8E7D-2C1FC04977A9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1C9D-E68D-409E-AFFD-D2679C187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3088-5135-4979-8E7D-2C1FC04977A9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1C9D-E68D-409E-AFFD-D2679C187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3088-5135-4979-8E7D-2C1FC04977A9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1C9D-E68D-409E-AFFD-D2679C187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3088-5135-4979-8E7D-2C1FC04977A9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1C9D-E68D-409E-AFFD-D2679C187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A3088-5135-4979-8E7D-2C1FC04977A9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71C9D-E68D-409E-AFFD-D2679C187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714356"/>
            <a:ext cx="5786479" cy="542928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8000" b="1" i="1" dirty="0" smtClean="0">
                <a:solidFill>
                  <a:schemeClr val="accent2">
                    <a:lumMod val="75000"/>
                  </a:schemeClr>
                </a:solidFill>
              </a:rPr>
              <a:t>Самый дорогой и близкий человек</a:t>
            </a:r>
            <a:endParaRPr lang="ru-RU" sz="8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H:\Мама и папа\Мама\Фото профессии\мам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5" y="1500174"/>
            <a:ext cx="3071835" cy="37862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:\Мама и папа\Мама\Фото профессии\85b5e597d05bb14f866d92adb9c04b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H:\Мама и папа\Мама\Фото профессии\24704472_040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job96.ru/photos/gde-nauchitsya-dizaynu-odejdy-v-kieve-bystro-105711-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0200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lh4.googleusercontent.com/-Ot71Zwo3As8/U4GPvPG2xVI/AAAAAAAAjqY/dD_CilyS6x8/s840/%25D0%25A8%25D0%25BF%25D0%25BE%25D0%25BB%25D1%258F%25D0%25BD%25D1%2581%25D0%25BA%25D0%25B0%25D1%258F%2520%25D0%259B%25D1%258E%25D0%25B4%25D0%25BC%25D0%25B8%25D0%25BB%25D0%25B0%2520%25D0%2593%25D1%2580%25D0%25B8%25D0%25B3%25D0%25BE%25D1%2580%25D1%258C%25D0%25B5%25D0%25B2%25D0%25BD%25D0%25B0%2520%2528%25D0%25A0%25D0%25BE%25D1%2581%25D1%2581%25D0%25B8%25D1%258F%252C%25201934%2529%2520%25C2%25AB%25D0%2594%25D0%25BE%25D1%258F%25D1%2580%25D0%25BA%25D0%25B0%25C2%25BB%252019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383385" cy="311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ubscribe.ru/archive/culture.photo.rian/200810/15101431.html/0126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02667"/>
            <a:ext cx="2862287" cy="394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fotoham.ru/img/picture/Oct/16/3f42e364b287d7fa467d7adc44737e4b/mini_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5" t="7035" r="13058" b="266"/>
          <a:stretch/>
        </p:blipFill>
        <p:spPr bwMode="auto">
          <a:xfrm>
            <a:off x="827584" y="3384000"/>
            <a:ext cx="4644480" cy="32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-searching.net/uploads/posts/2015-10/1445029791_det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то с воспитателем детского са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ashionbookkids.ru/wp-content/uploads/2016/10/shkolni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5578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colourbox.com/preview/2752640-scientist-botanist-agriculturist-studying-a-plant-in-laborato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sun-hands.ru/wp-content/uploads/2016/02/Kak-stat-uspeshnoy-vo-vsem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7"/>
            <a:ext cx="4680520" cy="312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1.bp.blogspot.com/-qlTN7UdQ5Tw/T4UrTIBGUoI/AAAAAAAAACA/T0dn2zsStNY/s1600/tvjournalist1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84984"/>
            <a:ext cx="4902717" cy="32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izhevsk.ru/forums/icons/forum_pictures/009049/90497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996" y="2720149"/>
            <a:ext cx="2620310" cy="392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proftraektoria.ru/wp-content/uploads/2014/01/%D0%9F%D1%80%D0%BE%D0%B4%D0%B0%D0%B2%D0%B5%D1%86-%D0%BA%D0%BE%D0%BD%D1%82%D1%80%D0%BE%D0%BB%D0%BB%D1%91%D1%80-%D0%BA%D0%B0%D1%81%D1%81%D0%B8%D1%80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3442"/>
            <a:ext cx="3456383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previews.123rf.com/images/kadmy/kadmy1311/kadmy131100003/24236646-Customer-buying-food-at-supermarket-and-making-check-out-with--Stock-Pho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910" y="3886939"/>
            <a:ext cx="3899940" cy="255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zauralonline.ru/images/photos/big/7a4a5c1c0ec47aa65dbbc0c2db3199d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3553"/>
            <a:ext cx="3854577" cy="25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214422"/>
            <a:ext cx="7772400" cy="5357850"/>
          </a:xfrm>
        </p:spPr>
        <p:txBody>
          <a:bodyPr>
            <a:noAutofit/>
          </a:bodyPr>
          <a:lstStyle/>
          <a:p>
            <a:endParaRPr lang="ru-RU" sz="4000" b="1" dirty="0" smtClean="0">
              <a:solidFill>
                <a:srgbClr val="FF0000"/>
              </a:solidFill>
            </a:endParaRPr>
          </a:p>
          <a:p>
            <a:endParaRPr lang="ru-RU" sz="4000" b="1" dirty="0">
              <a:solidFill>
                <a:srgbClr val="FF0000"/>
              </a:solidFill>
            </a:endParaRP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endParaRPr lang="ru-RU" sz="4000" b="1" dirty="0">
              <a:solidFill>
                <a:srgbClr val="FF0000"/>
              </a:solidFill>
            </a:endParaRP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endParaRPr lang="ru-RU" sz="4000" b="1" dirty="0">
              <a:solidFill>
                <a:srgbClr val="FF0000"/>
              </a:solidFill>
            </a:endParaRP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endParaRPr lang="ru-RU" sz="4000" b="1" dirty="0">
              <a:solidFill>
                <a:srgbClr val="FF0000"/>
              </a:solidFill>
            </a:endParaRP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endParaRPr lang="ru-RU" sz="4000" b="1" dirty="0">
              <a:solidFill>
                <a:srgbClr val="FF0000"/>
              </a:solidFill>
            </a:endParaRP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endParaRPr lang="ru-RU" sz="4000" b="1" dirty="0">
              <a:solidFill>
                <a:srgbClr val="FF0000"/>
              </a:solidFill>
            </a:endParaRP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endParaRPr lang="ru-RU" sz="4000" b="1" dirty="0">
              <a:solidFill>
                <a:srgbClr val="FF0000"/>
              </a:solidFill>
            </a:endParaRP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endParaRPr lang="ru-RU" sz="4000" b="1" dirty="0">
              <a:solidFill>
                <a:srgbClr val="FF0000"/>
              </a:solidFill>
            </a:endParaRP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endParaRPr lang="ru-RU" sz="4000" b="1" dirty="0">
              <a:solidFill>
                <a:srgbClr val="FF0000"/>
              </a:solidFill>
            </a:endParaRP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endParaRPr lang="ru-RU" sz="4000" b="1" dirty="0">
              <a:solidFill>
                <a:srgbClr val="FF0000"/>
              </a:solidFill>
            </a:endParaRP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endParaRPr lang="ru-RU" sz="4000" b="1" dirty="0">
              <a:solidFill>
                <a:srgbClr val="FF0000"/>
              </a:solidFill>
            </a:endParaRP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endParaRPr lang="ru-RU" sz="4000" b="1" dirty="0">
              <a:solidFill>
                <a:srgbClr val="FF0000"/>
              </a:solidFill>
            </a:endParaRP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endParaRPr lang="ru-RU" sz="4000" b="1" dirty="0">
              <a:solidFill>
                <a:srgbClr val="FF0000"/>
              </a:solidFill>
            </a:endParaRP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endParaRPr lang="ru-RU" sz="4000" b="1" dirty="0">
              <a:solidFill>
                <a:srgbClr val="FF0000"/>
              </a:solidFill>
            </a:endParaRP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endParaRPr lang="ru-RU" sz="4000" b="1" dirty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      Прославим женщину-Мать, неиссякаемый источник всё побеждающей жизни!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      Всё прекрасное в человеке от лучей солнца и от молока Матери… 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                                        М. Горький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	</a:t>
            </a:r>
            <a:r>
              <a:rPr lang="ru-RU" sz="4000" dirty="0" smtClean="0">
                <a:solidFill>
                  <a:srgbClr val="FF0000"/>
                </a:solidFill>
              </a:rPr>
              <a:t>		 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oi-orientir.asou-mo.ru/upload/medialibrary/e9e/e9eaeb435d789139ea59d45f2bce19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403860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omenonline.club/images/big_view/8-dollarphotoclub_648823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40968"/>
            <a:ext cx="5378694" cy="354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s513500.vk.me/u106415921/video/l_733d811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8479"/>
            <a:ext cx="3048000" cy="244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donbass.ua/multimedia/images/content/2010/04/27/mariupol-70-let-parashut-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8478"/>
            <a:ext cx="3664223" cy="244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aviapanorama.ru/wp-content/uploads/2012/12/par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304800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platovec.org/uploads/posts/2008-05/1211976396_p90901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429000"/>
            <a:ext cx="366422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:\Мама и папа\Мама\Фото профессии\maria-7628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:\Мама и папа\Мама\Фото профессии\0_91b7_8f99354e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H:\Мама и папа\Мама\Фото профессии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000108"/>
            <a:ext cx="4286280" cy="464347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Мама и папа\Мама\Фото профессии\den_materi234_2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:\Мама и папа\Мама\Фото профессии\image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Мама и папа\Мама\Фото профессии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H:\Мама и папа\Мама\Фото профессии\001143088d81098cfcbb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:\Мама и папа\Мама\Фото профессии\02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:\Мама и папа\Мама\Фото профессии\39854009_CRW_4515__32972_21253_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267</TotalTime>
  <Words>32</Words>
  <Application>Microsoft Office PowerPoint</Application>
  <PresentationFormat>Экран (4:3)</PresentationFormat>
  <Paragraphs>36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Самый дорогой и близкий человек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«Самый дорогой и близкий человек»</dc:title>
  <dc:creator>Admin</dc:creator>
  <cp:lastModifiedBy>Евгений</cp:lastModifiedBy>
  <cp:revision>32</cp:revision>
  <dcterms:created xsi:type="dcterms:W3CDTF">2009-11-22T09:41:24Z</dcterms:created>
  <dcterms:modified xsi:type="dcterms:W3CDTF">2023-11-02T22:11:35Z</dcterms:modified>
</cp:coreProperties>
</file>