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64" r:id="rId5"/>
    <p:sldId id="265" r:id="rId6"/>
    <p:sldId id="266" r:id="rId7"/>
    <p:sldId id="275" r:id="rId8"/>
    <p:sldId id="282" r:id="rId9"/>
    <p:sldId id="276" r:id="rId10"/>
    <p:sldId id="283" r:id="rId11"/>
    <p:sldId id="277" r:id="rId12"/>
    <p:sldId id="284" r:id="rId13"/>
    <p:sldId id="278" r:id="rId14"/>
    <p:sldId id="285" r:id="rId15"/>
    <p:sldId id="279" r:id="rId16"/>
    <p:sldId id="259" r:id="rId17"/>
    <p:sldId id="261" r:id="rId18"/>
    <p:sldId id="267" r:id="rId19"/>
    <p:sldId id="258" r:id="rId20"/>
    <p:sldId id="262" r:id="rId21"/>
    <p:sldId id="286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833B-CBE1-44D2-B83F-C17E8CFB1208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7883-605A-449E-A12F-3011E310CA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592288" cy="23809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3588"/>
            <a:ext cx="4248471" cy="2277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2878087"/>
            <a:ext cx="5619750" cy="1809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31" y="1638408"/>
            <a:ext cx="3829050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41487"/>
            <a:ext cx="4104456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91194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7638"/>
            <a:ext cx="3121423" cy="2402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28800"/>
            <a:ext cx="3121423" cy="240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473847"/>
            <a:ext cx="3121423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638"/>
            <a:ext cx="7344816" cy="6322714"/>
          </a:xfrm>
        </p:spPr>
      </p:pic>
    </p:spTree>
    <p:extLst>
      <p:ext uri="{BB962C8B-B14F-4D97-AF65-F5344CB8AC3E}">
        <p14:creationId xmlns:p14="http://schemas.microsoft.com/office/powerpoint/2010/main" val="187460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55" y="1556792"/>
            <a:ext cx="3121423" cy="2402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556792"/>
            <a:ext cx="3121423" cy="240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293096"/>
            <a:ext cx="3121423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583362"/>
          </a:xfrm>
        </p:spPr>
      </p:pic>
    </p:spTree>
    <p:extLst>
      <p:ext uri="{BB962C8B-B14F-4D97-AF65-F5344CB8AC3E}">
        <p14:creationId xmlns:p14="http://schemas.microsoft.com/office/powerpoint/2010/main" val="102125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121423" cy="2402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17638"/>
            <a:ext cx="3121423" cy="240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293096"/>
            <a:ext cx="3115326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8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9" y="1600200"/>
            <a:ext cx="71738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9" y="1600200"/>
            <a:ext cx="717386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4248150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417168" cy="33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err="1" smtClean="0">
                <a:solidFill>
                  <a:srgbClr val="FF0000"/>
                </a:solidFill>
              </a:rPr>
              <a:t>Волонтёрство</a:t>
            </a:r>
            <a:r>
              <a:rPr lang="ru-RU" sz="4800" dirty="0" smtClean="0">
                <a:solidFill>
                  <a:srgbClr val="FF0000"/>
                </a:solidFill>
              </a:rPr>
              <a:t> и добровольчество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«БЛАГО ТВОРИ!»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35"/>
            <a:ext cx="9144000" cy="576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72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1650707032_6-sportishka-com-p-kreml-moskva-krasivo-foto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1667553948_3-sportishka-com-p-poezdka-na-baikal-zimoi-oboi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820891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002" y="1600200"/>
            <a:ext cx="66639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1650509259_1-sportishka-com-p-vladivostok-dostoprimechatelnosti-zolotoi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984" y="1600200"/>
            <a:ext cx="67920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6tnkblw10p5xzk20tkue5ac1e59eb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8964489" cy="6453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ДВИЖЕНИЕ ПЕРВЫХ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6394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256584"/>
          </a:xfrm>
        </p:spPr>
      </p:pic>
    </p:spTree>
    <p:extLst>
      <p:ext uri="{BB962C8B-B14F-4D97-AF65-F5344CB8AC3E}">
        <p14:creationId xmlns:p14="http://schemas.microsoft.com/office/powerpoint/2010/main" val="23246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005"/>
            <a:ext cx="8229600" cy="3982352"/>
          </a:xfrm>
        </p:spPr>
      </p:pic>
    </p:spTree>
    <p:extLst>
      <p:ext uri="{BB962C8B-B14F-4D97-AF65-F5344CB8AC3E}">
        <p14:creationId xmlns:p14="http://schemas.microsoft.com/office/powerpoint/2010/main" val="243082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269289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45633"/>
            <a:ext cx="3121423" cy="2402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432862"/>
            <a:ext cx="3115326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</Words>
  <Application>Microsoft Office PowerPoint</Application>
  <PresentationFormat>Экран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ДВИЖЕНИЕ ПЕРВЫХ</vt:lpstr>
      <vt:lpstr>Презентация PowerPoint</vt:lpstr>
      <vt:lpstr>Презентация PowerPoint</vt:lpstr>
      <vt:lpstr>Презентация PowerPoint</vt:lpstr>
      <vt:lpstr>Найди лишнее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Первых</dc:title>
  <dc:creator>User</dc:creator>
  <cp:lastModifiedBy>User</cp:lastModifiedBy>
  <cp:revision>14</cp:revision>
  <dcterms:created xsi:type="dcterms:W3CDTF">2023-06-20T06:30:15Z</dcterms:created>
  <dcterms:modified xsi:type="dcterms:W3CDTF">2023-06-24T08:19:44Z</dcterms:modified>
</cp:coreProperties>
</file>