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24" r:id="rId3"/>
    <p:sldId id="323" r:id="rId4"/>
    <p:sldId id="257" r:id="rId5"/>
    <p:sldId id="258" r:id="rId6"/>
    <p:sldId id="300" r:id="rId7"/>
    <p:sldId id="299" r:id="rId8"/>
    <p:sldId id="301" r:id="rId9"/>
    <p:sldId id="320" r:id="rId10"/>
    <p:sldId id="310" r:id="rId11"/>
    <p:sldId id="303" r:id="rId12"/>
    <p:sldId id="306" r:id="rId13"/>
    <p:sldId id="302" r:id="rId14"/>
    <p:sldId id="308" r:id="rId15"/>
    <p:sldId id="311" r:id="rId16"/>
    <p:sldId id="312" r:id="rId17"/>
    <p:sldId id="315" r:id="rId18"/>
    <p:sldId id="317" r:id="rId19"/>
    <p:sldId id="325" r:id="rId20"/>
    <p:sldId id="326" r:id="rId21"/>
    <p:sldId id="319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10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11" autoAdjust="0"/>
    <p:restoredTop sz="94660"/>
  </p:normalViewPr>
  <p:slideViewPr>
    <p:cSldViewPr>
      <p:cViewPr varScale="1">
        <p:scale>
          <a:sx n="86" d="100"/>
          <a:sy n="86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10/31/2023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76488" cy="14782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«Участники Великой Отечественной войны в моей семье»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8600" y="2057400"/>
            <a:ext cx="4895088" cy="413004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Выполнила: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Мурашкинцева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Д.В.,</a:t>
            </a:r>
          </a:p>
          <a:p>
            <a:pPr algn="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ученица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10А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класса </a:t>
            </a:r>
          </a:p>
          <a:p>
            <a:pPr algn="r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МБОУ СОШ № 9 г.Бирска 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dirty="0" smtClean="0">
                <a:latin typeface="Arial" pitchFamily="34" charset="0"/>
                <a:cs typeface="Arial" pitchFamily="34" charset="0"/>
              </a:rPr>
              <a:t>Руководители: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Ахмадеева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Н.Н., учитель русского языка и литературы ,</a:t>
            </a:r>
          </a:p>
          <a:p>
            <a:pPr algn="r">
              <a:buNone/>
            </a:pP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Мурашкинцева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Р.С., учитель башкирского языка и литературы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35608" y="1752600"/>
            <a:ext cx="1840992" cy="443484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РИММА\Desktop\Исследоват.Диана.Сады нашего детства - копия\Галлямов\qI6w8_45v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848600" cy="510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381000"/>
            <a:ext cx="762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Старый военный билет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РИММА\Desktop\Исследоват.Диана.Сады нашего детства - копия\Галлямов\fVuW4-_mD6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70104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РИММА\Desktop\Исследоват.Диана.Сады нашего детства - копия\Галлямов\gY9a7WeTT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8153400" cy="525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3048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Справка о ранении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РИММА\Desktop\Исследоват.Диана.Сады нашего детства - копия\Галлямов\VzLdx0hxG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772400" cy="525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3048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Военный билет, выданный после  ВОВ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РИММА\Desktop\Исследоват.Диана.Сады нашего детства - копия\Галлямов\q0T2EmEnlx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8001000" cy="510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Записи об участии в боях 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РИММА\Desktop\Исследоват.Диана.Сады нашего детства - копия\Галлямов\tJV-hw9Zy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7696200" cy="510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Должность и воинские звания по штату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РИММА\Desktop\Исследоват.Диана.Сады нашего детства - копия\Галлямов\YawTrsoHog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2296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РИММА\Desktop\Исследоват.Диана.Сады нашего детства - копия\Галлямов\guZ3mWCr5r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143000"/>
            <a:ext cx="4800600" cy="5334000"/>
          </a:xfrm>
          <a:prstGeom prst="rect">
            <a:avLst/>
          </a:prstGeom>
          <a:noFill/>
        </p:spPr>
      </p:pic>
      <p:pic>
        <p:nvPicPr>
          <p:cNvPr id="54275" name="Picture 3" descr="C:\Users\РИММА\Desktop\Исследоват.Диана.Сады нашего детства - копия\Галлямов\fbl6r9wZix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143000"/>
            <a:ext cx="3409950" cy="525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38200" y="381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Медали  прадедушки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РИММА\Desktop\23-03-2020_18-41-36\IMG_20200315_203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66800"/>
            <a:ext cx="5410200" cy="5257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2286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Второй прадедушка  </a:t>
            </a:r>
            <a:r>
              <a:rPr lang="ru-RU" sz="2800" b="1" dirty="0" err="1" smtClean="0">
                <a:solidFill>
                  <a:srgbClr val="002060"/>
                </a:solidFill>
              </a:rPr>
              <a:t>Гильманшин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Салимьян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Гильманович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22368"/>
          <a:stretch>
            <a:fillRect/>
          </a:stretch>
        </p:blipFill>
        <p:spPr bwMode="auto">
          <a:xfrm>
            <a:off x="1447800" y="381000"/>
            <a:ext cx="670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95400" y="5257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Сыновья моих дедушек. Дедушка </a:t>
            </a:r>
            <a:r>
              <a:rPr lang="ru-RU" sz="2400" dirty="0" err="1" smtClean="0">
                <a:solidFill>
                  <a:srgbClr val="002060"/>
                </a:solidFill>
              </a:rPr>
              <a:t>Салимьян</a:t>
            </a:r>
            <a:r>
              <a:rPr lang="ru-RU" sz="2400" dirty="0" smtClean="0">
                <a:solidFill>
                  <a:srgbClr val="002060"/>
                </a:solidFill>
              </a:rPr>
              <a:t> воспитал 5-х  сыновей , а </a:t>
            </a:r>
            <a:r>
              <a:rPr lang="ru-RU" sz="2400" dirty="0" err="1" smtClean="0">
                <a:solidFill>
                  <a:srgbClr val="002060"/>
                </a:solidFill>
              </a:rPr>
              <a:t>Габделделахат</a:t>
            </a:r>
            <a:r>
              <a:rPr lang="ru-RU" sz="2400" dirty="0" smtClean="0">
                <a:solidFill>
                  <a:srgbClr val="002060"/>
                </a:solidFill>
              </a:rPr>
              <a:t> 2-х сыновей и дочь 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paoloayroni.ru/wp-content/uploads/3/0/e/30e8ba18304056a9dc4348660133cf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8001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\Анапа-16, деревня\DSC01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7391400" cy="510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57150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Мы- правнуки , мы -память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19288" cy="56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Выводы: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838200"/>
            <a:ext cx="8095488" cy="5638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1.Мои прадедушки внесли свой вклад в Победу в Великой Отечественной войне. К сожалению, не удалось восстановить более подробно их боевой путь. </a:t>
            </a:r>
          </a:p>
          <a:p>
            <a:r>
              <a:rPr lang="ru-RU" dirty="0" smtClean="0"/>
              <a:t>2.Воспоминания прадедушек, прабабушек о Войне -это важный исторический источник по реконструкции быта, взаимоотношений людей, а также событий повседневной жизни во время войны.</a:t>
            </a:r>
          </a:p>
          <a:p>
            <a:r>
              <a:rPr lang="ru-RU" dirty="0" smtClean="0"/>
              <a:t>3.Опрос, проводимый в ходе исследования, показал о нарастающем интересе к истории своей семьи, страны.  Значит, память о подвиге наших прадедушек, прабабушек будет жить. Наш долг – сохранить и защитить память о наших героях.</a:t>
            </a:r>
          </a:p>
          <a:p>
            <a:r>
              <a:rPr lang="ru-RU" dirty="0" smtClean="0"/>
              <a:t>4.Каждую семейную историю, архив, реликвии можно использовать как  военно-исторический источник на уроках истории.</a:t>
            </a:r>
          </a:p>
          <a:p>
            <a:pPr fontAlgn="base"/>
            <a:r>
              <a:rPr lang="ru-RU" dirty="0" smtClean="0"/>
              <a:t>5.Наш долг - сохранить и передать будущим поколениям память о великом подвиге народа, память о простых людях, кто ценой собственной жизни обеспечил нашу Великую Победу и мирную жизнь.       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696200" cy="8382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Рекомендации: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219200"/>
            <a:ext cx="8171688" cy="2819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рекомендую изучить историю своей семьи,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создать семейную летопись о подвигах дедушек, прадедушек, чтобы молодое поколение чтило память, знало цену Великой Победы . </a:t>
            </a:r>
          </a:p>
          <a:p>
            <a:endParaRPr lang="ru-RU" dirty="0"/>
          </a:p>
        </p:txBody>
      </p:sp>
      <p:pic>
        <p:nvPicPr>
          <p:cNvPr id="1026" name="Picture 2" descr="C:\Users\User\Desktop\WhatsApp Image 2023-01-27 at 00.35.29.jpeg"/>
          <p:cNvPicPr>
            <a:picLocks noChangeAspect="1" noChangeArrowheads="1"/>
          </p:cNvPicPr>
          <p:nvPr/>
        </p:nvPicPr>
        <p:blipFill>
          <a:blip r:embed="rId2"/>
          <a:srcRect l="11667" r="3333"/>
          <a:stretch>
            <a:fillRect/>
          </a:stretch>
        </p:blipFill>
        <p:spPr bwMode="auto">
          <a:xfrm>
            <a:off x="914400" y="2819400"/>
            <a:ext cx="77724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mycdn.me/i?r=AzEPZsRbOZEKgBhR0XGMT1RkHiv0iQU5X7DR0GkjAA3dFa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79248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Цель :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476488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ru-RU" sz="3600" dirty="0" smtClean="0">
                <a:latin typeface="Corbel" pitchFamily="34" charset="0"/>
                <a:cs typeface="Times New Roman" pitchFamily="18" charset="0"/>
              </a:rPr>
              <a:t>Изучить события автобиографии моих прадедов </a:t>
            </a:r>
            <a:r>
              <a:rPr lang="ru-RU" sz="3600" dirty="0" err="1" smtClean="0">
                <a:latin typeface="Corbel" pitchFamily="34" charset="0"/>
                <a:cs typeface="Times New Roman" pitchFamily="18" charset="0"/>
              </a:rPr>
              <a:t>Галляметдина</a:t>
            </a:r>
            <a:r>
              <a:rPr lang="ru-RU" sz="3600" dirty="0" smtClean="0">
                <a:latin typeface="Corbel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Corbel" pitchFamily="34" charset="0"/>
                <a:cs typeface="Times New Roman" pitchFamily="18" charset="0"/>
              </a:rPr>
              <a:t>Габдулахата</a:t>
            </a:r>
            <a:r>
              <a:rPr lang="ru-RU" sz="3600" dirty="0" smtClean="0">
                <a:latin typeface="Corbel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Corbel" pitchFamily="34" charset="0"/>
                <a:cs typeface="Times New Roman" pitchFamily="18" charset="0"/>
              </a:rPr>
              <a:t>Ахляковича</a:t>
            </a:r>
            <a:r>
              <a:rPr lang="ru-RU" sz="3600" dirty="0" smtClean="0">
                <a:latin typeface="Corbel" pitchFamily="34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Corbel" pitchFamily="34" charset="0"/>
                <a:cs typeface="Times New Roman" pitchFamily="18" charset="0"/>
              </a:rPr>
              <a:t>Гильманшина</a:t>
            </a:r>
            <a:r>
              <a:rPr lang="ru-RU" sz="3600" dirty="0" smtClean="0">
                <a:latin typeface="Corbel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Corbel" pitchFamily="34" charset="0"/>
                <a:cs typeface="Times New Roman" pitchFamily="18" charset="0"/>
              </a:rPr>
              <a:t>Салимьяна</a:t>
            </a:r>
            <a:r>
              <a:rPr lang="ru-RU" sz="3600" dirty="0" smtClean="0">
                <a:latin typeface="Corbel" pitchFamily="34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Corbel" pitchFamily="34" charset="0"/>
                <a:cs typeface="Times New Roman" pitchFamily="18" charset="0"/>
              </a:rPr>
              <a:t>Гильмановича</a:t>
            </a:r>
            <a:r>
              <a:rPr lang="ru-RU" sz="3600" dirty="0" smtClean="0">
                <a:latin typeface="Corbel" pitchFamily="34" charset="0"/>
                <a:cs typeface="Times New Roman" pitchFamily="18" charset="0"/>
              </a:rPr>
              <a:t>, связанные с Великой Отечественной войной; </a:t>
            </a:r>
          </a:p>
          <a:p>
            <a:pPr>
              <a:lnSpc>
                <a:spcPct val="110000"/>
              </a:lnSpc>
            </a:pPr>
            <a:r>
              <a:rPr lang="ru-RU" sz="3600" dirty="0" smtClean="0">
                <a:latin typeface="Corbel" pitchFamily="34" charset="0"/>
                <a:cs typeface="Times New Roman" pitchFamily="18" charset="0"/>
              </a:rPr>
              <a:t>Собрать информацию о войне, изучить биографии военных и послевоенных лет своих родных .</a:t>
            </a:r>
          </a:p>
          <a:p>
            <a:pPr>
              <a:buNone/>
            </a:pPr>
            <a:endParaRPr lang="ru-RU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8019288" cy="6858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Задачи :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838200"/>
            <a:ext cx="8324088" cy="5791200"/>
          </a:xfrm>
        </p:spPr>
        <p:txBody>
          <a:bodyPr>
            <a:noAutofit/>
          </a:bodyPr>
          <a:lstStyle/>
          <a:p>
            <a:r>
              <a:rPr lang="ru-RU" sz="4400" dirty="0" smtClean="0"/>
              <a:t>расширить знания о Великой Отечественной войне,</a:t>
            </a:r>
          </a:p>
          <a:p>
            <a:r>
              <a:rPr lang="ru-RU" sz="4400" dirty="0" smtClean="0"/>
              <a:t>рассмотреть вклад моей семьи в Победу, </a:t>
            </a:r>
          </a:p>
          <a:p>
            <a:r>
              <a:rPr lang="ru-RU" sz="4400" dirty="0" smtClean="0"/>
              <a:t>изучить и проанализировать архивные данные моей семьи,</a:t>
            </a:r>
          </a:p>
          <a:p>
            <a:r>
              <a:rPr lang="ru-RU" sz="4400" dirty="0" smtClean="0"/>
              <a:t>познакомить с военной историей моих прадедов.</a:t>
            </a:r>
            <a:endParaRPr lang="ru-RU" sz="4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Гипотеза: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я считаю, что знать историю своих предков, изучать свои корни должен каждый, иначе мы не сможем построить своё будущее, не опираясь на своё прошлое.</a:t>
            </a:r>
          </a:p>
          <a:p>
            <a:endParaRPr lang="ru-RU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Методы: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изучение материалов семейного архива,</a:t>
            </a:r>
          </a:p>
          <a:p>
            <a:r>
              <a:rPr lang="ru-RU" sz="4400" dirty="0" smtClean="0"/>
              <a:t> беседы с бабушкой и членами ее семьи,</a:t>
            </a:r>
          </a:p>
          <a:p>
            <a:r>
              <a:rPr lang="ru-RU" sz="4400" dirty="0" smtClean="0"/>
              <a:t>изучение </a:t>
            </a:r>
            <a:r>
              <a:rPr lang="ru-RU" sz="4400" dirty="0" err="1" smtClean="0"/>
              <a:t>интернет-источников</a:t>
            </a:r>
            <a:r>
              <a:rPr lang="ru-RU" sz="44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РИММА\Downloads\IMG_20200315_2237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6962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РИММА\Desktop\Исследоват.Диана.Сады нашего детства - копия\Галлямов\hBsJvih6U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82560"/>
            <a:ext cx="6400800" cy="54372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V="1">
            <a:off x="2057400" y="6096000"/>
            <a:ext cx="1292662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6248400"/>
            <a:ext cx="5257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Мечетлинский</a:t>
            </a:r>
            <a:r>
              <a:rPr lang="ru-RU" dirty="0" smtClean="0"/>
              <a:t> район, </a:t>
            </a:r>
            <a:r>
              <a:rPr lang="ru-RU" dirty="0" err="1" smtClean="0"/>
              <a:t>д.Азикеево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765</TotalTime>
  <Words>335</Words>
  <Application>Microsoft Office PowerPoint</Application>
  <PresentationFormat>Экран (4:3)</PresentationFormat>
  <Paragraphs>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«Участники Великой Отечественной войны в моей семье»</vt:lpstr>
      <vt:lpstr>Слайд 2</vt:lpstr>
      <vt:lpstr>Слайд 3</vt:lpstr>
      <vt:lpstr>Цель :</vt:lpstr>
      <vt:lpstr>Задачи :</vt:lpstr>
      <vt:lpstr>Гипотеза:</vt:lpstr>
      <vt:lpstr>Методы: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Выводы: </vt:lpstr>
      <vt:lpstr>Рекомендации: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«Черноплодная рябина в саду моей школы»</dc:title>
  <dc:creator>ВЛАДИМИР</dc:creator>
  <cp:lastModifiedBy>Пользователь</cp:lastModifiedBy>
  <cp:revision>193</cp:revision>
  <dcterms:created xsi:type="dcterms:W3CDTF">2006-08-16T00:00:00Z</dcterms:created>
  <dcterms:modified xsi:type="dcterms:W3CDTF">2023-10-31T15:55:31Z</dcterms:modified>
</cp:coreProperties>
</file>