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7"/>
  </p:notesMasterIdLst>
  <p:sldIdLst>
    <p:sldId id="294" r:id="rId2"/>
    <p:sldId id="258" r:id="rId3"/>
    <p:sldId id="259" r:id="rId4"/>
    <p:sldId id="273" r:id="rId5"/>
    <p:sldId id="293" r:id="rId6"/>
    <p:sldId id="260" r:id="rId7"/>
    <p:sldId id="266" r:id="rId8"/>
    <p:sldId id="289" r:id="rId9"/>
    <p:sldId id="290" r:id="rId10"/>
    <p:sldId id="291" r:id="rId11"/>
    <p:sldId id="292" r:id="rId12"/>
    <p:sldId id="278" r:id="rId13"/>
    <p:sldId id="279" r:id="rId14"/>
    <p:sldId id="288" r:id="rId15"/>
    <p:sldId id="280" r:id="rId16"/>
    <p:sldId id="268" r:id="rId17"/>
    <p:sldId id="284" r:id="rId18"/>
    <p:sldId id="285" r:id="rId19"/>
    <p:sldId id="257" r:id="rId20"/>
    <p:sldId id="286" r:id="rId21"/>
    <p:sldId id="287" r:id="rId22"/>
    <p:sldId id="264" r:id="rId23"/>
    <p:sldId id="265" r:id="rId24"/>
    <p:sldId id="263" r:id="rId25"/>
    <p:sldId id="267" r:id="rId26"/>
    <p:sldId id="281" r:id="rId27"/>
    <p:sldId id="271" r:id="rId28"/>
    <p:sldId id="270" r:id="rId29"/>
    <p:sldId id="274" r:id="rId30"/>
    <p:sldId id="262" r:id="rId31"/>
    <p:sldId id="275" r:id="rId32"/>
    <p:sldId id="276" r:id="rId33"/>
    <p:sldId id="283" r:id="rId34"/>
    <p:sldId id="261" r:id="rId35"/>
    <p:sldId id="282" r:id="rId3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 varScale="1">
        <p:scale>
          <a:sx n="93" d="100"/>
          <a:sy n="93" d="100"/>
        </p:scale>
        <p:origin x="-102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xmlns="" id="{65954D27-FB19-4E33-BD4A-0652976DF84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xmlns="" id="{3293C6B5-F4F0-4BF8-9223-72033DF2023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xmlns="" id="{AE55C9CF-8311-47E3-9AFB-9E0869B2820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xmlns="" id="{3F0CA063-2D4B-4C7D-9BD3-2243FD40206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51" name="Rectangle 7">
            <a:extLst>
              <a:ext uri="{FF2B5EF4-FFF2-40B4-BE49-F238E27FC236}">
                <a16:creationId xmlns:a16="http://schemas.microsoft.com/office/drawing/2014/main" xmlns="" id="{4B17E29B-187C-493A-9EB8-01B14F7994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C146FAC-F8D2-4E23-AC11-8538B36D4B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0366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FC1E07D-FF66-46EE-80F9-FD6F78B06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DB6CD09-0D21-4236-9B99-2D033933A3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3C724DA-C0DF-4284-B154-680A0D3E3A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00117-5E9A-4859-A73C-E72B81BF6C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672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FC1E07D-FF66-46EE-80F9-FD6F78B06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DB6CD09-0D21-4236-9B99-2D033933A3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3C724DA-C0DF-4284-B154-680A0D3E3A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69AA4-3ABC-450B-BA95-CF276952F1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1476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FC1E07D-FF66-46EE-80F9-FD6F78B06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DB6CD09-0D21-4236-9B99-2D033933A3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3C724DA-C0DF-4284-B154-680A0D3E3A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B2018-6A65-4E95-8168-908A940EFF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477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FC1E07D-FF66-46EE-80F9-FD6F78B06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DB6CD09-0D21-4236-9B99-2D033933A3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3C724DA-C0DF-4284-B154-680A0D3E3A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AB585B-8CD2-43FC-A3EA-87805B0523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164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FC1E07D-FF66-46EE-80F9-FD6F78B06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DB6CD09-0D21-4236-9B99-2D033933A3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3C724DA-C0DF-4284-B154-680A0D3E3A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76442-B163-422A-A4F7-E925DBA93B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276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FC1E07D-FF66-46EE-80F9-FD6F78B06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DB6CD09-0D21-4236-9B99-2D033933A3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3C724DA-C0DF-4284-B154-680A0D3E3A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D96DC-6095-4CF0-8E4E-7C84CF4CB3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839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FFC1E07D-FF66-46EE-80F9-FD6F78B06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9DB6CD09-0D21-4236-9B99-2D033933A3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3C724DA-C0DF-4284-B154-680A0D3E3A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55AA5C-E0C9-4BA6-9AC6-34736DB023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241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FFC1E07D-FF66-46EE-80F9-FD6F78B06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DB6CD09-0D21-4236-9B99-2D033933A3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03C724DA-C0DF-4284-B154-680A0D3E3A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EDA05F-1931-458B-8EBA-A39CCFDD7A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807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FFC1E07D-FF66-46EE-80F9-FD6F78B06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9DB6CD09-0D21-4236-9B99-2D033933A3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03C724DA-C0DF-4284-B154-680A0D3E3A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3E2AF-08D2-48C7-835A-75E67F0487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115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FC1E07D-FF66-46EE-80F9-FD6F78B06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DB6CD09-0D21-4236-9B99-2D033933A3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3C724DA-C0DF-4284-B154-680A0D3E3A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49E7E5-8DD5-4CD1-9C0A-C970AC48D9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508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FC1E07D-FF66-46EE-80F9-FD6F78B06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DB6CD09-0D21-4236-9B99-2D033933A3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3C724DA-C0DF-4284-B154-680A0D3E3A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D03DD-C71B-4E65-B82D-B65777A8E0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717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xmlns="" id="{FFC1E07D-FF66-46EE-80F9-FD6F78B0674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xmlns="" id="{9DB6CD09-0D21-4236-9B99-2D033933A3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xmlns="" id="{03C724DA-C0DF-4284-B154-680A0D3E3A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DD7A434-CA21-4D01-BFF5-984058AF0C0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3%20&#1040;\&#1087;&#1086;&#1091;&#1088;&#1086;&#1095;&#1082;&#1072;\&#1087;&#1088;&#1077;&#1079;&#1077;&#1085;&#1090;\&#1087;&#1077;&#1089;&#1085;&#1080;%20&#1074;&#1086;&#1077;&#1085;&#1085;&#1099;&#1093;%20&#1083;&#1077;&#1090;\v_lesu.mp3" TargetMode="Externa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3%20&#1040;\&#1087;&#1086;&#1091;&#1088;&#1086;&#1095;&#1082;&#1072;\&#1087;&#1088;&#1077;&#1079;&#1077;&#1085;&#1090;\&#1087;&#1077;&#1089;&#1085;&#1080;%20&#1074;&#1086;&#1077;&#1085;&#1085;&#1099;&#1093;%20&#1083;&#1077;&#1090;\ogonek.mp3" TargetMode="Externa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3%20&#1040;\&#1087;&#1086;&#1091;&#1088;&#1086;&#1095;&#1082;&#1072;\&#1087;&#1088;&#1077;&#1079;&#1077;&#1085;&#1090;\&#1087;&#1077;&#1089;&#1085;&#1080;%20&#1074;&#1086;&#1077;&#1085;&#1085;&#1099;&#1093;%20&#1083;&#1077;&#1090;\smuglyan.mp3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3%20&#1040;\&#1087;&#1086;&#1091;&#1088;&#1086;&#1095;&#1082;&#1072;\&#1087;&#1088;&#1077;&#1079;&#1077;&#1085;&#1090;\&#1054;&#1047;&#1042;&#1059;&#1063;&#1050;&#1040;\&#1089;&#1074;&#1077;&#1095;&#1080;.m&#1072;&#1089;&#1090;&#1077;&#1088;.mp3" TargetMode="Externa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3%20&#1040;\&#1087;&#1086;&#1091;&#1088;&#1086;&#1095;&#1082;&#1072;\&#1087;&#1088;&#1077;&#1079;&#1077;&#1085;&#1090;\&#1054;&#1047;&#1042;&#1059;&#1063;&#1050;&#1040;\&#1074;&#1085;&#1080;&#1084;&#1072;&#1085;&#1080;&#1077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3%20&#1040;\&#1087;&#1086;&#1091;&#1088;&#1086;&#1095;&#1082;&#1072;\&#1087;&#1088;&#1077;&#1079;&#1077;&#1085;&#1090;\&#1054;&#1047;&#1042;&#1059;&#1063;&#1050;&#1040;\&#1075;&#1086;&#1083;&#1086;&#1089;.mp3" TargetMode="External"/><Relationship Id="rId6" Type="http://schemas.openxmlformats.org/officeDocument/2006/relationships/image" Target="../media/image43.jpeg"/><Relationship Id="rId11" Type="http://schemas.openxmlformats.org/officeDocument/2006/relationships/image" Target="../media/image48.pn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3%20&#1040;\&#1087;&#1086;&#1091;&#1088;&#1086;&#1095;&#1082;&#1072;\&#1087;&#1088;&#1077;&#1079;&#1077;&#1085;&#1090;\&#1054;&#1047;&#1042;&#1059;&#1063;&#1050;&#1040;\20_den_pobedi.mp3" TargetMode="Externa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3%20&#1040;\&#1087;&#1086;&#1091;&#1088;&#1086;&#1095;&#1082;&#1072;\&#1087;&#1088;&#1077;&#1079;&#1077;&#1085;&#1090;\&#1054;&#1047;&#1042;&#1059;&#1063;&#1050;&#1040;\&#1089;&#1074;&#1103;&#1097;&#1077;&#1085;&#1085;&#1072;&#1103;%20&#1074;&#1086;&#1081;&#1085;&#1072;.&#1084;&#1072;&#1089;&#1090;&#1077;&#1088;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3%20&#1040;\&#1087;&#1086;&#1091;&#1088;&#1086;&#1095;&#1082;&#1072;\&#1087;&#1088;&#1077;&#1079;&#1077;&#1085;&#1090;\&#1087;&#1077;&#1089;&#1085;&#1080;%20&#1074;&#1086;&#1077;&#1085;&#1085;&#1099;&#1093;%20&#1083;&#1077;&#1090;\&#1085;&#1072;&#1084;%20&#1085;&#1091;&#1078;&#1085;&#1072;%20&#1086;&#1076;&#1085;&#1072;%20&#1087;&#1086;&#1073;&#1077;&#1076;&#1072;.mp3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C00000"/>
                </a:solidFill>
              </a:rPr>
              <a:t>Классный час ко дню Победы</a:t>
            </a:r>
            <a:r>
              <a:rPr lang="ru-RU" altLang="ru-RU" dirty="0" smtClean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D4CADE-48E1-423A-80FC-20796087A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  <a:p>
            <a:pPr marL="0" indent="0">
              <a:buFontTx/>
              <a:buNone/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Автор: учитель начальных классов МКОУ СОШ № 3 п. Михайловка Чувашева Елена Михайловна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В презентации использованы ресурсы сети Интернет (фотографии, анимации, звук)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2291" name="Содержимое 3" descr="04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315" name="Содержимое 3" descr="119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2825"/>
            <a:ext cx="9144000" cy="576263"/>
          </a:xfrm>
        </p:spPr>
        <p:txBody>
          <a:bodyPr/>
          <a:lstStyle/>
          <a:p>
            <a:pPr algn="ctr" eaLnBrk="1" hangingPunct="1"/>
            <a:r>
              <a:rPr lang="ru-RU" altLang="ru-RU" sz="2000" smtClean="0"/>
              <a:t>Бои шли за города, за улицы…</a:t>
            </a:r>
          </a:p>
        </p:txBody>
      </p:sp>
      <p:pic>
        <p:nvPicPr>
          <p:cNvPr id="14340" name="Picture 4" descr="07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237288"/>
            <a:ext cx="8785225" cy="431800"/>
          </a:xfrm>
        </p:spPr>
        <p:txBody>
          <a:bodyPr/>
          <a:lstStyle/>
          <a:p>
            <a:pPr algn="ctr" eaLnBrk="1" hangingPunct="1"/>
            <a:r>
              <a:rPr lang="ru-RU" altLang="ru-RU" sz="2000" smtClean="0"/>
              <a:t>За каждую деревню, за каждое село…</a:t>
            </a:r>
          </a:p>
        </p:txBody>
      </p:sp>
      <p:pic>
        <p:nvPicPr>
          <p:cNvPr id="15364" name="Picture 4" descr="05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6387" name="Содержимое 3" descr="11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126163"/>
          </a:xfrm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0" y="614362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Ужас и панику наводило на врага наше оружие, особенно легендарная «Катюша»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876925"/>
            <a:ext cx="9144000" cy="981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В те тяжёлые годы войны наши славные воины умели не только побеждать, постоять за свою Родину, но и в редкие минуты затишья они умели отдыхать. </a:t>
            </a:r>
          </a:p>
        </p:txBody>
      </p:sp>
      <p:pic>
        <p:nvPicPr>
          <p:cNvPr id="17412" name="Picture 4" descr="0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785225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v_les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7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522787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89588"/>
            <a:ext cx="8229600" cy="1268412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8436" name="Picture 4" descr="01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9459" name="Содержимое 5" descr="065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0483" name="Содержимое 3" descr="054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ogone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2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02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1508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0" y="5876925"/>
            <a:ext cx="9144000" cy="792163"/>
          </a:xfrm>
        </p:spPr>
        <p:txBody>
          <a:bodyPr/>
          <a:lstStyle/>
          <a:p>
            <a:pPr algn="l" eaLnBrk="1" hangingPunct="1"/>
            <a:endParaRPr lang="ru-RU" altLang="ru-RU" smtClean="0"/>
          </a:p>
        </p:txBody>
      </p:sp>
      <p:pic>
        <p:nvPicPr>
          <p:cNvPr id="21509" name="Picture 15" descr="02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mugly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8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J007614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2519363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Великая Отечественная война</a:t>
            </a:r>
            <a:br>
              <a:rPr lang="ru-RU" altLang="ru-RU" b="1" smtClean="0"/>
            </a:br>
            <a:r>
              <a:rPr lang="ru-RU" altLang="ru-RU" b="1" smtClean="0"/>
              <a:t>1941 - 1945</a:t>
            </a:r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0" y="5229225"/>
            <a:ext cx="8964613" cy="162877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ru-RU" altLang="ru-RU" sz="2000" dirty="0" smtClean="0"/>
              <a:t>Каждый год 9 мая наша страна празднует День Победы. И сегодня, так же как и много лет назад ,в далёком сорок пятом, этот праздник остаётся самым радостным и самым трагическим. Никогда из нашей памяти не исчезнет гордость за великую победу, память о страшной цене , которую мы за неё заплатили.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  <p:bldP spid="58376" grpId="0" build="p"/>
      <p:bldP spid="58376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2531" name="Содержимое 3" descr="05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3555" name="Содержимое 5" descr="159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805488"/>
            <a:ext cx="9144000" cy="1052512"/>
          </a:xfrm>
        </p:spPr>
        <p:txBody>
          <a:bodyPr/>
          <a:lstStyle/>
          <a:p>
            <a:pPr algn="ctr" eaLnBrk="1" hangingPunct="1"/>
            <a:r>
              <a:rPr lang="ru-RU" altLang="ru-RU" sz="2000" smtClean="0"/>
              <a:t>Посвящается русским женщинам.</a:t>
            </a:r>
          </a:p>
          <a:p>
            <a:pPr eaLnBrk="1" hangingPunct="1"/>
            <a:r>
              <a:rPr lang="ru-RU" altLang="ru-RU" sz="1800" smtClean="0"/>
              <a:t>Да разве об этом расскажешь – в какие ты годы жила! Какая безмерная тяжесть на женские плечи легла!</a:t>
            </a:r>
          </a:p>
          <a:p>
            <a:pPr eaLnBrk="1" hangingPunct="1">
              <a:buFontTx/>
              <a:buNone/>
            </a:pPr>
            <a:endParaRPr lang="ru-RU" altLang="ru-RU" sz="1800" smtClean="0"/>
          </a:p>
        </p:txBody>
      </p:sp>
      <p:pic>
        <p:nvPicPr>
          <p:cNvPr id="24580" name="Picture 4" descr="03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440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5604" name="Picture 4" descr="03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2825"/>
            <a:ext cx="9144000" cy="765175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Ты шла затаив своё горе, суровым путём трудовым, весь фронт, что от моря до моря, кормила ты хлебом своим.</a:t>
            </a:r>
          </a:p>
        </p:txBody>
      </p:sp>
      <p:pic>
        <p:nvPicPr>
          <p:cNvPr id="26628" name="Picture 4" descr="05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8569325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949950"/>
            <a:ext cx="9144000" cy="908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000" smtClean="0"/>
              <a:t>     В холодные зимы, в метели, у той далёкой черты солдат согревали шинели, что сшила заботливо ты. </a:t>
            </a:r>
          </a:p>
        </p:txBody>
      </p:sp>
      <p:pic>
        <p:nvPicPr>
          <p:cNvPr id="27652" name="Picture 4" descr="01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435768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0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60350"/>
            <a:ext cx="478631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734050"/>
            <a:ext cx="9144000" cy="9350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/>
              <a:t>     Бойцы твои письма читали, и там на переднем краю, они хорошо понимали святую неправду твою. И воин , идущий на битву и встретить готовый её, как клятву читал, как молитву, далёкое имя твоё.</a:t>
            </a:r>
          </a:p>
        </p:txBody>
      </p:sp>
      <p:pic>
        <p:nvPicPr>
          <p:cNvPr id="28676" name="Picture 4" descr="24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8358187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229225"/>
            <a:ext cx="9144000" cy="1628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000" smtClean="0"/>
              <a:t>     В те горестные дни войны дети быстро взрослели. В тяжкое для страны время они в свои 10 – 14 лет осознавали причастность своей судьбы к судьбе Отечества. Они старались ни в чём не уступать взрослым. Никогда не будут забыты имена ребят-героев: Лёня Голиков, Володя Дубинин, Валя Котик, Зина Портнова.</a:t>
            </a:r>
          </a:p>
        </p:txBody>
      </p:sp>
      <p:pic>
        <p:nvPicPr>
          <p:cNvPr id="80900" name="Picture 4" descr="21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0"/>
            <a:ext cx="6408738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" descr="23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5400675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876925"/>
            <a:ext cx="8229600" cy="720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000" smtClean="0"/>
              <a:t>Не будут забыты имена  молодых героев: Зоя Космодемьянская, Олег Кошевой, Ульяна Громова и многих других.</a:t>
            </a:r>
          </a:p>
        </p:txBody>
      </p:sp>
      <p:pic>
        <p:nvPicPr>
          <p:cNvPr id="30724" name="Picture 4" descr="08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3675"/>
            <a:ext cx="8569325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876925"/>
            <a:ext cx="9144000" cy="981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/>
              <a:t>     В годы войны погибло свыше 20 миллионов наших граждан. Минутой молчания почтим память тех, кто отдал свои жизни в борьбе за мир и счастье на земле, за нашу с вами жизнь.</a:t>
            </a:r>
          </a:p>
        </p:txBody>
      </p:sp>
      <p:pic>
        <p:nvPicPr>
          <p:cNvPr id="31748" name="Picture 4" descr="18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свечи.mасте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516563"/>
            <a:ext cx="8713788" cy="10810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1800" smtClean="0"/>
              <a:t>Казалось, 82 года прошло с того летнего воскресного дня, но каждый из нас почувствовал строки, бьющие прямо в сердце: «Внимание, говорит Москва, сегодня в 4 часа утра, без всякого объявления войны германские вооружённые силы атаковали границы Советского Союза»</a:t>
            </a:r>
          </a:p>
          <a:p>
            <a:pPr eaLnBrk="1" hangingPunct="1">
              <a:buFontTx/>
              <a:buNone/>
            </a:pPr>
            <a:endParaRPr lang="ru-RU" altLang="ru-RU" sz="1800" smtClean="0"/>
          </a:p>
        </p:txBody>
      </p:sp>
      <p:pic>
        <p:nvPicPr>
          <p:cNvPr id="5123" name="Picture 6" descr="13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3537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 descr="13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5486400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внима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2772" name="Picture 4" descr="06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3796" name="Picture 4" descr="08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516563"/>
            <a:ext cx="9144000" cy="15128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   </a:t>
            </a:r>
            <a:r>
              <a:rPr lang="ru-RU" altLang="ru-RU" sz="2000" smtClean="0"/>
              <a:t>Каждый день войны и на фронте, и в тылу – это подвиг беспредельного мужества и стойкости людей, верности Родине.</a:t>
            </a:r>
          </a:p>
          <a:p>
            <a:pPr eaLnBrk="1" hangingPunct="1">
              <a:buFontTx/>
              <a:buNone/>
            </a:pPr>
            <a:r>
              <a:rPr lang="ru-RU" altLang="ru-RU" sz="2000" smtClean="0"/>
              <a:t>    И он пришёл, этот день – 9 мая 1945 года – День Победы!</a:t>
            </a:r>
            <a:endParaRPr lang="ru-RU" altLang="ru-RU" smtClean="0"/>
          </a:p>
        </p:txBody>
      </p:sp>
      <p:pic>
        <p:nvPicPr>
          <p:cNvPr id="34820" name="Picture 4" descr="06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5843" name="Содержимое 3" descr="i[9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7625" y="2786063"/>
            <a:ext cx="4714875" cy="3857625"/>
          </a:xfrm>
        </p:spPr>
      </p:pic>
      <p:pic>
        <p:nvPicPr>
          <p:cNvPr id="35844" name="Рисунок 4" descr="i[7]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928938"/>
            <a:ext cx="3071813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Рисунок 5" descr="2475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00188"/>
            <a:ext cx="12382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Рисунок 6" descr="2476.bmp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428750" y="142875"/>
            <a:ext cx="1143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Рисунок 7" descr="2477.bmp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952500"/>
            <a:ext cx="1071563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Рисунок 14" descr="2478.bmp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500188"/>
            <a:ext cx="10001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Рисунок 15" descr="2493.bmp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357313"/>
            <a:ext cx="114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Рисунок 16" descr="2494.bmp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142875"/>
            <a:ext cx="957262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Рисунок 17" descr="2495.bmp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1357313"/>
            <a:ext cx="147637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Рисунок 18" descr="2498.bmp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142875"/>
            <a:ext cx="15240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голо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5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76250"/>
            <a:ext cx="7772400" cy="496887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734050"/>
            <a:ext cx="9144000" cy="112395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ru-RU" altLang="ru-RU" sz="1800" smtClean="0"/>
              <a:t>  Май 1945 года… Разве можно забыть события тех дней? Они памятны каждому российскому человеку, особенно тем, кто стал участником Парада Победы на Красной площади. И сейчас, как и много лет назад, Россия чествует своих героев в самом сердце столицы.</a:t>
            </a:r>
          </a:p>
        </p:txBody>
      </p:sp>
      <p:pic>
        <p:nvPicPr>
          <p:cNvPr id="36868" name="Picture 4" descr="04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4400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20_den_pobed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5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696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7" descr="47f110b1435b04550e[1]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464343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Рисунок 6" descr="9b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85750"/>
            <a:ext cx="2857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00250"/>
            <a:ext cx="4114800" cy="15716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61025"/>
            <a:ext cx="8229600" cy="4651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2800" smtClean="0"/>
          </a:p>
        </p:txBody>
      </p:sp>
      <p:sp>
        <p:nvSpPr>
          <p:cNvPr id="37894" name="WordArt 4"/>
          <p:cNvSpPr>
            <a:spLocks noChangeArrowheads="1" noChangeShapeType="1" noTextEdit="1"/>
          </p:cNvSpPr>
          <p:nvPr/>
        </p:nvSpPr>
        <p:spPr bwMode="auto">
          <a:xfrm>
            <a:off x="611188" y="2708275"/>
            <a:ext cx="7921625" cy="33845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 днём победы!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61025"/>
            <a:ext cx="8435975" cy="936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/>
              <a:t>     Уходили на священную войну наши деды и отцы, уходили мальчишки и девчонки сороковых годов, уходили ваши сверстники. Все шли на защиту своей страны.</a:t>
            </a:r>
          </a:p>
        </p:txBody>
      </p:sp>
      <p:pic>
        <p:nvPicPr>
          <p:cNvPr id="6148" name="Picture 4" descr="22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священная война.масте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97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29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171" name="Содержимое 5" descr="08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949950"/>
            <a:ext cx="9144000" cy="908050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Четыре долгих года шла Великая Отечественная война, 1417 дней и ночей продолжалась гигантская битва с германским фашизмом</a:t>
            </a:r>
          </a:p>
        </p:txBody>
      </p:sp>
      <p:pic>
        <p:nvPicPr>
          <p:cNvPr id="8196" name="Picture 4" descr="02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-242888"/>
            <a:ext cx="8964612" cy="594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взры230.wav">
            <a:hlinkClick r:id="" action="ppaction://media"/>
          </p:cNvPr>
          <p:cNvPicPr>
            <a:picLocks noRot="1" noChangeAspect="1"/>
          </p:cNvPicPr>
          <p:nvPr>
            <a:wavAudioFile r:embed="rId1" name="взрыв 1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1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686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45125"/>
            <a:ext cx="9144000" cy="1412875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Шли смертные бои не ради славы, ради жизни на земле. Но даже в дни тяжёлых испытаний – в битвах под Москвой, на Волге, под Курском и на Днепре – наши воины верили, что придёт час расплаты с ненавистным врагом.</a:t>
            </a:r>
          </a:p>
          <a:p>
            <a:pPr eaLnBrk="1" hangingPunct="1"/>
            <a:endParaRPr lang="ru-RU" altLang="ru-RU" sz="2000" smtClean="0"/>
          </a:p>
        </p:txBody>
      </p:sp>
      <p:pic>
        <p:nvPicPr>
          <p:cNvPr id="9220" name="Picture 4" descr="0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78522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0243" name="Содержимое 3" descr="024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нам нужна одна побе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1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1267" name="Содержимое 3" descr="026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624</TotalTime>
  <Words>604</Words>
  <Application>Microsoft Office PowerPoint</Application>
  <PresentationFormat>Экран (4:3)</PresentationFormat>
  <Paragraphs>28</Paragraphs>
  <Slides>35</Slides>
  <Notes>0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Arial</vt:lpstr>
      <vt:lpstr>Оформление по умолчанию</vt:lpstr>
      <vt:lpstr>Классный час ко дню Победы.</vt:lpstr>
      <vt:lpstr>Великая Отечественная война 1941 - 1945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WareZ Provider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дню Победы</dc:title>
  <dc:creator>Чувашёва Е.М.</dc:creator>
  <cp:lastModifiedBy>Надежда Пронская</cp:lastModifiedBy>
  <cp:revision>43</cp:revision>
  <dcterms:created xsi:type="dcterms:W3CDTF">2008-05-03T13:28:17Z</dcterms:created>
  <dcterms:modified xsi:type="dcterms:W3CDTF">2023-10-31T10:41:22Z</dcterms:modified>
</cp:coreProperties>
</file>