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3087-52C0-4C44-A16A-4DA16E2FC292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97C4-A132-4665-9E8B-44CEC6AC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21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3087-52C0-4C44-A16A-4DA16E2FC292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97C4-A132-4665-9E8B-44CEC6AC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89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3087-52C0-4C44-A16A-4DA16E2FC292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97C4-A132-4665-9E8B-44CEC6AC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91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3087-52C0-4C44-A16A-4DA16E2FC292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97C4-A132-4665-9E8B-44CEC6AC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03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3087-52C0-4C44-A16A-4DA16E2FC292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97C4-A132-4665-9E8B-44CEC6AC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35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3087-52C0-4C44-A16A-4DA16E2FC292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97C4-A132-4665-9E8B-44CEC6AC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44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3087-52C0-4C44-A16A-4DA16E2FC292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97C4-A132-4665-9E8B-44CEC6AC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6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3087-52C0-4C44-A16A-4DA16E2FC292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97C4-A132-4665-9E8B-44CEC6AC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41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3087-52C0-4C44-A16A-4DA16E2FC292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97C4-A132-4665-9E8B-44CEC6AC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14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3087-52C0-4C44-A16A-4DA16E2FC292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97C4-A132-4665-9E8B-44CEC6AC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91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3087-52C0-4C44-A16A-4DA16E2FC292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97C4-A132-4665-9E8B-44CEC6AC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609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F3087-52C0-4C44-A16A-4DA16E2FC292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297C4-A132-4665-9E8B-44CEC6AC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63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316288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all the seas were one sea,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a great sea that would be!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If all the trees were one tree,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hat a great tree that would be!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if all the axes were one ax,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a great axe that would be!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if all the men were one man,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a great man that would be!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if the great man the great axe,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nd cut down the great tree,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nd let it fall into the great sea,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a splish-splash that would be!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бы да кабы!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Кабы реки и озёра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слить бы в озеро одно,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из всех деревьев бора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Сделать дерево одно,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Топоры бы все расплавить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отлить один топор,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из всех людей составить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Человека выше гор,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Кабы, взяв топор могучий,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Этот грозный великан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Этот ствол обрушил с кручи,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то-то громкий был бы треск,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То-то шумный был бы плеск.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(Перевод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С.Маршак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31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I had the weekend I would…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4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863" y="671513"/>
            <a:ext cx="677227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3212976"/>
            <a:ext cx="5400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nvironmental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roblems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15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Problem question: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can we help our planet?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9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I were the President I would…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7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 rot="1145096">
            <a:off x="611560" y="1484784"/>
            <a:ext cx="2880320" cy="134872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People have polluted the forests and fields.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228184" y="1988840"/>
            <a:ext cx="2520280" cy="149274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3501" y="4797151"/>
            <a:ext cx="254158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19577106">
            <a:off x="323528" y="1871116"/>
            <a:ext cx="345638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</a:t>
            </a:r>
            <a:r>
              <a:rPr lang="en-US" dirty="0" smtClean="0"/>
              <a:t>we</a:t>
            </a:r>
            <a:r>
              <a:rPr lang="ru-RU" dirty="0" smtClean="0"/>
              <a:t> </a:t>
            </a:r>
            <a:r>
              <a:rPr lang="en-US" dirty="0" smtClean="0"/>
              <a:t>plant </a:t>
            </a:r>
            <a:r>
              <a:rPr lang="en-US" dirty="0" smtClean="0"/>
              <a:t>trees </a:t>
            </a:r>
            <a:r>
              <a:rPr lang="en-US" smtClean="0"/>
              <a:t>we </a:t>
            </a:r>
            <a:r>
              <a:rPr lang="en-US" smtClean="0"/>
              <a:t>will </a:t>
            </a:r>
            <a:r>
              <a:rPr lang="en-US" dirty="0" smtClean="0"/>
              <a:t>save the forest.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3895951">
            <a:off x="5907371" y="2275131"/>
            <a:ext cx="3672408" cy="5303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40657">
            <a:off x="6748153" y="782920"/>
            <a:ext cx="206692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66656">
            <a:off x="2771800" y="3484455"/>
            <a:ext cx="41275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36488">
            <a:off x="3491880" y="4099130"/>
            <a:ext cx="3176349" cy="291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67825" y="160134"/>
            <a:ext cx="253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«Плакат 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47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191331"/>
            <a:ext cx="5545846" cy="554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4128" y="287070"/>
            <a:ext cx="1839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3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69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Problem question: 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Адель</dc:creator>
  <cp:lastModifiedBy>Admin</cp:lastModifiedBy>
  <cp:revision>10</cp:revision>
  <dcterms:created xsi:type="dcterms:W3CDTF">2017-02-12T04:49:47Z</dcterms:created>
  <dcterms:modified xsi:type="dcterms:W3CDTF">2017-02-13T02:21:22Z</dcterms:modified>
</cp:coreProperties>
</file>