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8" r:id="rId6"/>
    <p:sldId id="26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1BB4-C7A8-4F63-B7E4-C453167119A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BB9D-D9C5-419E-8AD2-D26BA062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9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1BB4-C7A8-4F63-B7E4-C453167119A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BB9D-D9C5-419E-8AD2-D26BA062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7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1BB4-C7A8-4F63-B7E4-C453167119A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BB9D-D9C5-419E-8AD2-D26BA062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6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1BB4-C7A8-4F63-B7E4-C453167119A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BB9D-D9C5-419E-8AD2-D26BA062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57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1BB4-C7A8-4F63-B7E4-C453167119A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BB9D-D9C5-419E-8AD2-D26BA062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9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1BB4-C7A8-4F63-B7E4-C453167119A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BB9D-D9C5-419E-8AD2-D26BA062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53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1BB4-C7A8-4F63-B7E4-C453167119A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BB9D-D9C5-419E-8AD2-D26BA062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41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1BB4-C7A8-4F63-B7E4-C453167119A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BB9D-D9C5-419E-8AD2-D26BA062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5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1BB4-C7A8-4F63-B7E4-C453167119A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BB9D-D9C5-419E-8AD2-D26BA062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1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1BB4-C7A8-4F63-B7E4-C453167119A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BB9D-D9C5-419E-8AD2-D26BA062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78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1BB4-C7A8-4F63-B7E4-C453167119A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BB9D-D9C5-419E-8AD2-D26BA062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1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E1BB4-C7A8-4F63-B7E4-C453167119A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CBB9D-D9C5-419E-8AD2-D26BA0628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20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«Самодельные приборы для опытов по физике»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1436" y="3823711"/>
            <a:ext cx="9989127" cy="1655762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/>
              <a:t>Автор: </a:t>
            </a:r>
            <a:r>
              <a:rPr lang="ru-RU" sz="3600" dirty="0" err="1" smtClean="0"/>
              <a:t>Геновский</a:t>
            </a:r>
            <a:r>
              <a:rPr lang="ru-RU" sz="3600" dirty="0" smtClean="0"/>
              <a:t> Лев, ученик 11 «А» класса</a:t>
            </a:r>
          </a:p>
          <a:p>
            <a:r>
              <a:rPr lang="ru-RU" sz="3600" dirty="0" smtClean="0"/>
              <a:t>КГУ «Школа-гимназия №6 им. Абая </a:t>
            </a:r>
            <a:r>
              <a:rPr lang="ru-RU" sz="3600" dirty="0" err="1" smtClean="0"/>
              <a:t>Кунанбаева</a:t>
            </a:r>
            <a:r>
              <a:rPr lang="ru-RU" sz="3600" dirty="0" smtClean="0"/>
              <a:t>» г. </a:t>
            </a:r>
            <a:r>
              <a:rPr lang="ru-RU" sz="3600" dirty="0" err="1" smtClean="0"/>
              <a:t>Степногорск</a:t>
            </a:r>
            <a:endParaRPr lang="ru-RU" sz="3600" dirty="0" smtClean="0"/>
          </a:p>
          <a:p>
            <a:r>
              <a:rPr lang="ru-RU" sz="3600" dirty="0" smtClean="0"/>
              <a:t>Руководитель проекта: Борисова Евгения Владимировна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384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Цель работы: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/>
              <a:t>представить </a:t>
            </a:r>
            <a:r>
              <a:rPr lang="ru-RU" sz="3200" dirty="0"/>
              <a:t>самостоятельно изготовленную модель генератора переменного тока, используемого в профильном классе для исследований в лабораторном практикуме и на уроке, используя подручные детали, заготовки для их необычного применения. Пропагандировать прикладную физику в молодежной среде, а также среди одноклассников, через вовлечение их ко </a:t>
            </a:r>
            <a:r>
              <a:rPr lang="ru-RU" sz="3200" dirty="0" smtClean="0"/>
              <a:t>внеурочной деятельности.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9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7" y="406545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Гипотеза 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1427018"/>
            <a:ext cx="5157788" cy="210589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доступность </a:t>
            </a:r>
            <a:r>
              <a:rPr lang="ru-RU" sz="2400" dirty="0"/>
              <a:t>самодельных приборов в лаборатории физики расширяет возможности совершенствования физического эксперимента и повышает уровень научно-исследовательских работ.</a:t>
            </a:r>
            <a:r>
              <a:rPr lang="ru-RU" sz="2400" b="1" dirty="0"/>
              <a:t> </a:t>
            </a:r>
            <a:endParaRPr lang="ru-RU" sz="2400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406545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Методы 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427018"/>
            <a:ext cx="5183188" cy="2105891"/>
          </a:xfrm>
        </p:spPr>
        <p:txBody>
          <a:bodyPr/>
          <a:lstStyle/>
          <a:p>
            <a:r>
              <a:rPr lang="ru-RU" sz="2400" dirty="0" smtClean="0"/>
              <a:t>изучение </a:t>
            </a:r>
            <a:r>
              <a:rPr lang="ru-RU" sz="2400" dirty="0"/>
              <a:t>и анализ различной литературы, посвященной данной проблеме; </a:t>
            </a:r>
          </a:p>
          <a:p>
            <a:pPr lvl="0"/>
            <a:r>
              <a:rPr lang="ru-RU" sz="2400" dirty="0"/>
              <a:t>исследовательская работа; </a:t>
            </a:r>
          </a:p>
          <a:p>
            <a:pPr lvl="0"/>
            <a:r>
              <a:rPr lang="ru-RU" sz="2400" dirty="0"/>
              <a:t>опрос.</a:t>
            </a:r>
            <a:r>
              <a:rPr lang="ru-RU" sz="2400" b="1" dirty="0"/>
              <a:t> </a:t>
            </a:r>
            <a:endParaRPr lang="ru-RU" sz="2400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62891" y="3729470"/>
            <a:ext cx="10418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Новизна исследования</a:t>
            </a:r>
          </a:p>
          <a:p>
            <a:r>
              <a:rPr lang="ru-RU" sz="2400" dirty="0" smtClean="0"/>
              <a:t>при </a:t>
            </a:r>
            <a:r>
              <a:rPr lang="ru-RU" sz="2400" dirty="0"/>
              <a:t>работе над изготовлением приборов мы уходим от «меловой» физики, «сухая» формула оживает, материализуется, возникает четкое и довольно полное понимание процессов. С другой стороны, эта деятельность хороший пример общественно-полезного труда: удачно изготовленные самодельные приборы пополнять оборудование лаборатории, при условии если такое оборудование отсутствует.</a:t>
            </a:r>
          </a:p>
        </p:txBody>
      </p:sp>
    </p:spTree>
    <p:extLst>
      <p:ext uri="{BB962C8B-B14F-4D97-AF65-F5344CB8AC3E}">
        <p14:creationId xmlns:p14="http://schemas.microsoft.com/office/powerpoint/2010/main" val="27385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672" y="365125"/>
            <a:ext cx="10370127" cy="812511"/>
          </a:xfrm>
        </p:spPr>
        <p:txBody>
          <a:bodyPr>
            <a:noAutofit/>
          </a:bodyPr>
          <a:lstStyle/>
          <a:p>
            <a:r>
              <a:rPr lang="ru-RU" sz="3200" b="1" dirty="0"/>
              <a:t>Изготовление самодельного генератора переменного тока и наблюдение за его работой.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295" y="1177636"/>
            <a:ext cx="2609314" cy="3133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986" y="1177636"/>
            <a:ext cx="2042337" cy="27251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166" y="1177636"/>
            <a:ext cx="2036240" cy="27129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1463" y="1177636"/>
            <a:ext cx="2670279" cy="31519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3" r="22386"/>
          <a:stretch/>
        </p:blipFill>
        <p:spPr>
          <a:xfrm>
            <a:off x="2742338" y="4002628"/>
            <a:ext cx="2854037" cy="2716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r="26591"/>
          <a:stretch/>
        </p:blipFill>
        <p:spPr>
          <a:xfrm>
            <a:off x="6460197" y="4002628"/>
            <a:ext cx="2722311" cy="271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Опыт 1.                             Опыт 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k-KZ" dirty="0"/>
              <a:t>Генератор переменного тока, соединительные провода, миллиамперметр.</a:t>
            </a:r>
            <a:endParaRPr lang="ru-RU" dirty="0"/>
          </a:p>
          <a:p>
            <a:r>
              <a:rPr lang="kk-KZ" dirty="0"/>
              <a:t>Проверим работу самодельньго генератора переменного тока. Поключим к  генератору миллиамперметр. </a:t>
            </a:r>
            <a:endParaRPr lang="ru-RU" dirty="0"/>
          </a:p>
          <a:p>
            <a:r>
              <a:rPr lang="kk-KZ" b="1" dirty="0"/>
              <a:t>Результат:</a:t>
            </a:r>
            <a:r>
              <a:rPr lang="kk-KZ" dirty="0"/>
              <a:t> при вращении ротора, генератор создает переменный ток, за счет чего стрелка миллиамперметра совершает колебания. При более интенсивнном вращении катушки колебания стрелки не заметны, так она не успевает так быстро колебаться в разные стороны.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k-KZ" dirty="0"/>
              <a:t>Генератор переменного тока, миллиамперметр, милливольтметр, соединительные провода.</a:t>
            </a:r>
            <a:endParaRPr lang="ru-RU" dirty="0"/>
          </a:p>
          <a:p>
            <a:r>
              <a:rPr lang="kk-KZ" dirty="0"/>
              <a:t>К генератору подключаем поочередно 1 катушку, две атушки, три, четыре, последовательно соединенных между собой. </a:t>
            </a:r>
            <a:endParaRPr lang="ru-RU" dirty="0"/>
          </a:p>
          <a:p>
            <a:r>
              <a:rPr lang="kk-KZ" dirty="0"/>
              <a:t>Результат: при подсоединении одной катушки вырабатывается 4  мА. Однако, при последовательном соединении четырех катушек и подключении к ним измерительнх приборов, их показания увеличиваются.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3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2376" y="77744"/>
            <a:ext cx="2943460" cy="102764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Заключение.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68201"/>
            <a:ext cx="10515600" cy="36815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2400" dirty="0"/>
              <a:t>Полученные результаты убедили меня в правильности выбранной темы исследования, ее актуальности. </a:t>
            </a:r>
          </a:p>
          <a:p>
            <a:r>
              <a:rPr lang="ru-RU" sz="2400" dirty="0"/>
              <a:t>Опыты с прибором, сделанным своими руками вызывает неподдельный интерес у всего класса. Практическая значимость проекта: изучение теоретического материала по данной теме, проектирование и изготовление рабочей модели генератора переменного тока, проведение физического эксперимента с его использованием оправдана полностью. Материалы исследовательской работы могут использоваться другими учащимися (в качестве дополнительного материала).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57778"/>
            <a:ext cx="3566624" cy="2081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556" y="822061"/>
            <a:ext cx="3902887" cy="2227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388" y="591566"/>
            <a:ext cx="3565890" cy="20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10301</TotalTime>
  <Words>390</Words>
  <Application>Microsoft Office PowerPoint</Application>
  <PresentationFormat>Широкоэкранный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«Самодельные приборы для опытов по физике»</vt:lpstr>
      <vt:lpstr>Цель работы:</vt:lpstr>
      <vt:lpstr>Презентация PowerPoint</vt:lpstr>
      <vt:lpstr>Изготовление самодельного генератора переменного тока и наблюдение за его работой. </vt:lpstr>
      <vt:lpstr>         Опыт 1.                             Опыт 2.</vt:lpstr>
      <vt:lpstr>Заключение.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«Самодельные приборы для опытов по физике»</dc:title>
  <dc:creator>User</dc:creator>
  <cp:lastModifiedBy>User</cp:lastModifiedBy>
  <cp:revision>13</cp:revision>
  <dcterms:created xsi:type="dcterms:W3CDTF">2023-05-03T00:44:53Z</dcterms:created>
  <dcterms:modified xsi:type="dcterms:W3CDTF">2023-10-17T14:56:55Z</dcterms:modified>
</cp:coreProperties>
</file>