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4" r:id="rId3"/>
    <p:sldId id="305" r:id="rId4"/>
    <p:sldId id="261" r:id="rId5"/>
    <p:sldId id="263" r:id="rId6"/>
    <p:sldId id="264" r:id="rId7"/>
    <p:sldId id="265" r:id="rId8"/>
    <p:sldId id="319" r:id="rId9"/>
    <p:sldId id="274" r:id="rId10"/>
    <p:sldId id="289" r:id="rId11"/>
    <p:sldId id="291" r:id="rId12"/>
    <p:sldId id="292" r:id="rId13"/>
    <p:sldId id="275" r:id="rId14"/>
    <p:sldId id="306" r:id="rId15"/>
    <p:sldId id="307" r:id="rId16"/>
    <p:sldId id="309" r:id="rId17"/>
    <p:sldId id="280" r:id="rId18"/>
    <p:sldId id="267" r:id="rId19"/>
    <p:sldId id="298" r:id="rId20"/>
    <p:sldId id="312" r:id="rId21"/>
    <p:sldId id="269" r:id="rId22"/>
    <p:sldId id="293" r:id="rId23"/>
    <p:sldId id="314" r:id="rId24"/>
    <p:sldId id="316" r:id="rId25"/>
    <p:sldId id="317" r:id="rId26"/>
    <p:sldId id="318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415" autoAdjust="0"/>
  </p:normalViewPr>
  <p:slideViewPr>
    <p:cSldViewPr>
      <p:cViewPr varScale="1">
        <p:scale>
          <a:sx n="73" d="100"/>
          <a:sy n="73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857224" y="857232"/>
            <a:ext cx="8072494" cy="2857520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интересно путешествовать по родной стране, но на свете есть и другие страны. Там живут такие же, как вы, мальчики и девочки. А все вместе мы живем на одной большой планете. Кто знает, как она называется?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13 из 8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42852"/>
            <a:ext cx="8786874" cy="3071834"/>
          </a:xfrm>
          <a:prstGeom prst="cloudCallout">
            <a:avLst>
              <a:gd name="adj1" fmla="val -23536"/>
              <a:gd name="adj2" fmla="val 1114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Магеллан снарядил пять судов.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должны были выйти из порта и плыть постоянно в одном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том же направлении, чтобы вернуться в этот же порт. 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Долгие месяцы плыли корабли. Один из парусников разбился о скалы, другой вернулся домой с полпути, третий сожгли, четвёртый попал в плен. Погиб Магеллан. И только одно маленькое судно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 названием «Виктория» вернулось в порт                                                                  через три года.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5058" name="Picture 2" descr="Картинка 59 из 4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5357818" cy="330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5 из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428760"/>
          </a:xfrm>
          <a:prstGeom prst="cloudCallout">
            <a:avLst>
              <a:gd name="adj1" fmla="val -23289"/>
              <a:gd name="adj2" fmla="val 2298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наши дни, когда люди запустили в космос космические корабли, космонавты своими глазами увидели, что Земля имеет форму шара.</a:t>
            </a:r>
          </a:p>
        </p:txBody>
      </p:sp>
      <p:pic>
        <p:nvPicPr>
          <p:cNvPr id="31746" name="Picture 2" descr="Картинка 145 из 8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98080"/>
            <a:ext cx="5719767" cy="414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649/00122eb8-2ec84774/img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80"/>
            <a:ext cx="8363272" cy="604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1098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w-dog.ru/wallpapers/3/2/45173425035518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4824535" cy="381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1.1zoom.ru/big3/372/Planets_Earth_4363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1"/>
            <a:ext cx="3846191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nastol.com.ua/large/201701/20114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4139952" cy="394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.ytimg.com/vi/1G8rGqnDW-o/maxresdefaul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05064"/>
            <a:ext cx="4824535" cy="2678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6661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8072494" cy="1928826"/>
          </a:xfrm>
          <a:prstGeom prst="cloudCallout">
            <a:avLst>
              <a:gd name="adj1" fmla="val -21502"/>
              <a:gd name="adj2" fmla="val 1770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Итак, Земля имеет форму шара. Мы этого не замечаем, потому что земной шар очень велик. </a:t>
            </a:r>
          </a:p>
        </p:txBody>
      </p:sp>
      <p:pic>
        <p:nvPicPr>
          <p:cNvPr id="7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3612626" cy="4026573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630159"/>
            <a:ext cx="3612626" cy="4026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6913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5572164" cy="1785950"/>
          </a:xfrm>
          <a:prstGeom prst="cloudCallout">
            <a:avLst>
              <a:gd name="adj1" fmla="val -8633"/>
              <a:gd name="adj2" fmla="val 18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это давно                            изучили и создали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глобус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модель Земли.</a:t>
            </a:r>
          </a:p>
        </p:txBody>
      </p:sp>
      <p:pic>
        <p:nvPicPr>
          <p:cNvPr id="36868" name="Picture 4" descr="Картинка 39 из 40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719" y="1500175"/>
            <a:ext cx="4728281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Картинка 207 из 408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773665" cy="57170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72132" y="1571612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СУША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143380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6248" y="1857364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7686" y="4429132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642918"/>
            <a:ext cx="3071834" cy="6070819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285992"/>
            <a:ext cx="1408113" cy="21399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4000496" y="4857760"/>
            <a:ext cx="4929222" cy="1785950"/>
          </a:xfrm>
          <a:prstGeom prst="cloudCallout">
            <a:avLst>
              <a:gd name="adj1" fmla="val 21885"/>
              <a:gd name="adj2" fmla="val -1364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1492 г. первый европейский глобус Земли изготовил астроном Мартин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Бехайм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из Германии. И назвал его «земным яблоком».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http://media-cache-ak0.pinimg.com/originals/96/43/b9/9643b997b955c22df276f76ea15ff61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36505"/>
            <a:ext cx="3432444" cy="346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0" y="5629727"/>
            <a:ext cx="9144000" cy="4571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endParaRPr lang="ru-RU" sz="8800" b="1" spc="600" dirty="0">
              <a:ln w="3810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8503096" cy="561662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1. Какую форму имеет наша планета?</a:t>
            </a:r>
            <a:br>
              <a:rPr lang="ru-RU" sz="5400" dirty="0" smtClean="0"/>
            </a:br>
            <a:r>
              <a:rPr lang="ru-RU" sz="5400" dirty="0" smtClean="0"/>
              <a:t>2. Кто предположил, что Земля – шар?</a:t>
            </a:r>
            <a:br>
              <a:rPr lang="ru-RU" sz="5400" dirty="0" smtClean="0"/>
            </a:br>
            <a:r>
              <a:rPr lang="ru-RU" sz="5400" dirty="0" smtClean="0"/>
              <a:t>З. Как она движется?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345351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92 из 80680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04FE"/>
              </a:clrFrom>
              <a:clrTo>
                <a:srgbClr val="FE04FE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6215074" y="785794"/>
            <a:ext cx="2478005" cy="321468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786314" y="5929330"/>
            <a:ext cx="4143404" cy="71438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вращается вокруг своей оси . </a:t>
            </a:r>
            <a:endParaRPr lang="ru-RU" sz="2000" dirty="0">
              <a:latin typeface="+mj-lt"/>
            </a:endParaRPr>
          </a:p>
        </p:txBody>
      </p:sp>
      <p:pic>
        <p:nvPicPr>
          <p:cNvPr id="30723" name="Picture 3" descr="D:\Общие документы\КАРТИНКИ\АНИМИРОВАННЫЕ КАРТИНКИ\1 (42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500594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8810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14414" y="4786322"/>
            <a:ext cx="2714644" cy="428628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071934" y="142852"/>
            <a:ext cx="4929222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постоянно движется вокруг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3143248"/>
            <a:ext cx="4572032" cy="354501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85852" y="5214950"/>
            <a:ext cx="2357454" cy="357190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42844" y="571480"/>
            <a:ext cx="4429156" cy="24288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Польский учёный Николай Коперник впервые установил, что Земля и другие планеты вращаются вокруг 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Солнца.</a:t>
            </a:r>
            <a:endParaRPr lang="ru-RU" sz="2000" dirty="0">
              <a:latin typeface="+mj-lt"/>
            </a:endParaRPr>
          </a:p>
        </p:txBody>
      </p:sp>
      <p:pic>
        <p:nvPicPr>
          <p:cNvPr id="49154" name="Picture 2" descr="Картинка 7 из 28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4124651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ерингов\Desktop\загрузки\08.планета Земля\c1b5941d04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504056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берингов\Desktop\загрузки\08.планета Земля\0_d49f_c3b435c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988269" cy="284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берингов\Desktop\загрузки\08.планета Земля\1246288036_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2656"/>
            <a:ext cx="392392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берингов\Desktop\загрузки\08.планета Земля\0_549eb_8b5b4065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4888877" cy="284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3281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ерингов\Desktop\загрузки\08.планета Земля\get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10000" cy="2857500"/>
          </a:xfrm>
          <a:prstGeom prst="rect">
            <a:avLst/>
          </a:prstGeom>
          <a:noFill/>
        </p:spPr>
      </p:pic>
      <p:pic>
        <p:nvPicPr>
          <p:cNvPr id="12291" name="Picture 3" descr="C:\Users\берингов\Desktop\загрузки\08.планета Земля\o_Aguas Residuales Alm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478" y="476672"/>
            <a:ext cx="4704522" cy="3528392"/>
          </a:xfrm>
          <a:prstGeom prst="rect">
            <a:avLst/>
          </a:prstGeom>
          <a:noFill/>
        </p:spPr>
      </p:pic>
      <p:pic>
        <p:nvPicPr>
          <p:cNvPr id="12292" name="Picture 4" descr="C:\Users\берингов\Desktop\загрузки\08.планета Земля\4357189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572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159457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df2/00047ac1-75126307/img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08911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2520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atic6.depositphotos.com/1003369/582/i/950/depositphotos_5824603-stock-photo-hands-and-eart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8640"/>
            <a:ext cx="7776865" cy="6480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9814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а 177 из 796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214686"/>
            <a:ext cx="3324228" cy="341170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071702"/>
          </a:xfrm>
          <a:prstGeom prst="cloudCallout">
            <a:avLst>
              <a:gd name="adj1" fmla="val -23644"/>
              <a:gd name="adj2" fmla="val 145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некоторые из вас, ребята, сказали, что Земля похожа на мяч, то есть имеет форму шара.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62076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357562"/>
            <a:ext cx="4357686" cy="350043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571768"/>
          </a:xfrm>
          <a:prstGeom prst="cloudCallout">
            <a:avLst>
              <a:gd name="adj1" fmla="val -21109"/>
              <a:gd name="adj2" fmla="val 1180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мы смотрим в окно, Земля кажется нам плоской, как это блюдо. Представьте, что на нем расположились дома, деревья, целые города и страны, люди и животные.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7775078" cy="5929330"/>
          </a:xfrm>
          <a:prstGeom prst="rect">
            <a:avLst/>
          </a:prstGeom>
          <a:noFill/>
        </p:spPr>
      </p:pic>
      <p:pic>
        <p:nvPicPr>
          <p:cNvPr id="21508" name="Picture 4" descr="D:\Общие документы\КАРТИНКИ\АНИМИРОВАННЫЕ КАРТИНКИ\1 (2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643314"/>
            <a:ext cx="768637" cy="948786"/>
          </a:xfrm>
          <a:prstGeom prst="rect">
            <a:avLst/>
          </a:prstGeom>
          <a:noFill/>
        </p:spPr>
      </p:pic>
      <p:pic>
        <p:nvPicPr>
          <p:cNvPr id="21511" name="Picture 7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3758" y="1643050"/>
            <a:ext cx="1930839" cy="1506479"/>
          </a:xfrm>
          <a:prstGeom prst="rect">
            <a:avLst/>
          </a:prstGeom>
          <a:noFill/>
        </p:spPr>
      </p:pic>
      <p:pic>
        <p:nvPicPr>
          <p:cNvPr id="10" name="Picture 2" descr="C:\Users\1\Pictures\КАРТИНКИ\АНИМИРОВАННЫЕ КАРТИНКИ\1 (445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71480"/>
            <a:ext cx="2071702" cy="2457068"/>
          </a:xfrm>
          <a:prstGeom prst="rect">
            <a:avLst/>
          </a:prstGeom>
          <a:noFill/>
        </p:spPr>
      </p:pic>
      <p:pic>
        <p:nvPicPr>
          <p:cNvPr id="21512" name="Picture 8" descr="D:\Общие документы\КАРТИНКИ\АНИМИРОВАННЫЕ КАРТИНКИ\1 (346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857364"/>
            <a:ext cx="2000264" cy="2000264"/>
          </a:xfrm>
          <a:prstGeom prst="rect">
            <a:avLst/>
          </a:prstGeom>
          <a:noFill/>
        </p:spPr>
      </p:pic>
      <p:pic>
        <p:nvPicPr>
          <p:cNvPr id="21513" name="Picture 9" descr="D:\Общие документы\КАРТИНКИ\АНИМИРОВАННЫЕ КАРТИНКИ\1 (41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286124"/>
            <a:ext cx="1724025" cy="1028700"/>
          </a:xfrm>
          <a:prstGeom prst="rect">
            <a:avLst/>
          </a:prstGeom>
          <a:noFill/>
        </p:spPr>
      </p:pic>
      <p:pic>
        <p:nvPicPr>
          <p:cNvPr id="21514" name="Picture 10" descr="D:\Общие документы\КАРТИНКИ\АНИМИРОВАННЫЕ КАРТИНКИ\1 (392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642918"/>
            <a:ext cx="928694" cy="1083477"/>
          </a:xfrm>
          <a:prstGeom prst="rect">
            <a:avLst/>
          </a:prstGeom>
          <a:noFill/>
        </p:spPr>
      </p:pic>
      <p:pic>
        <p:nvPicPr>
          <p:cNvPr id="21515" name="Picture 11" descr="D:\Общие документы\КАРТИНКИ\АНИМИРОВАННЫЕ КАРТИНКИ\1 (410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357694"/>
            <a:ext cx="1514475" cy="952500"/>
          </a:xfrm>
          <a:prstGeom prst="rect">
            <a:avLst/>
          </a:prstGeom>
          <a:noFill/>
        </p:spPr>
      </p:pic>
      <p:pic>
        <p:nvPicPr>
          <p:cNvPr id="21516" name="Picture 12" descr="D:\Общие документы\КАРТИНКИ\АНИМИРОВАННЫЕ КАРТИНКИ\1 (408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2214554"/>
            <a:ext cx="1609312" cy="18867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214974" cy="581252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ручной ввод 16"/>
          <p:cNvSpPr/>
          <p:nvPr/>
        </p:nvSpPr>
        <p:spPr>
          <a:xfrm>
            <a:off x="1142976" y="4572008"/>
            <a:ext cx="3429024" cy="1928826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s://ds04.infourok.ru/uploads/ex/0af9/0007bfa0-a08673fa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1" cy="6312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p.userapi.com/c639320/v639320103/40296/HXd3-I7ybS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80"/>
            <a:ext cx="8229600" cy="5775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221141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000108"/>
            <a:ext cx="4071966" cy="1785950"/>
          </a:xfrm>
          <a:prstGeom prst="cloudCallout">
            <a:avLst>
              <a:gd name="adj1" fmla="val 9050"/>
              <a:gd name="adj2" fmla="val 142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Португальский учёный Магеллан решил обойти вокруг Земли на корабле.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1 из 8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572010" cy="58578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662</TotalTime>
  <Words>154</Words>
  <Application>Microsoft Office PowerPoint</Application>
  <PresentationFormat>Экран (4:3)</PresentationFormat>
  <Paragraphs>28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Constantia</vt:lpstr>
      <vt:lpstr>Karmen</vt:lpstr>
      <vt:lpstr>Wingdings 2</vt:lpstr>
      <vt:lpstr>Поток</vt:lpstr>
      <vt:lpstr>Презентация PowerPoint</vt:lpstr>
      <vt:lpstr>1. Какую форму имеет наша планета? 2. Кто предположил, что Земля – шар? З. Как она движется?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Елена</dc:creator>
  <cp:lastModifiedBy>User</cp:lastModifiedBy>
  <cp:revision>65</cp:revision>
  <dcterms:modified xsi:type="dcterms:W3CDTF">2018-11-12T15:38:36Z</dcterms:modified>
</cp:coreProperties>
</file>