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8" r:id="rId2"/>
    <p:sldId id="276" r:id="rId3"/>
    <p:sldId id="262" r:id="rId4"/>
    <p:sldId id="296" r:id="rId5"/>
    <p:sldId id="279" r:id="rId6"/>
    <p:sldId id="281" r:id="rId7"/>
    <p:sldId id="283" r:id="rId8"/>
    <p:sldId id="280" r:id="rId9"/>
    <p:sldId id="278" r:id="rId10"/>
    <p:sldId id="277" r:id="rId11"/>
    <p:sldId id="282" r:id="rId12"/>
    <p:sldId id="288" r:id="rId13"/>
    <p:sldId id="29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CC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AEEF2-2C7C-4CFB-B46D-C6A9A261CB75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F40DA5-A254-4929-85CD-5A02F9E8C4B7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Проверка </a:t>
          </a:r>
          <a:r>
            <a:rPr lang="ru-RU" dirty="0" err="1" smtClean="0"/>
            <a:t>д</a:t>
          </a:r>
          <a:r>
            <a:rPr lang="ru-RU" dirty="0" smtClean="0"/>
            <a:t>/</a:t>
          </a:r>
          <a:r>
            <a:rPr lang="ru-RU" dirty="0" err="1" smtClean="0"/>
            <a:t>з</a:t>
          </a:r>
          <a:endParaRPr lang="ru-RU" dirty="0"/>
        </a:p>
      </dgm:t>
    </dgm:pt>
    <dgm:pt modelId="{4E9203B1-32C4-475A-A90E-B3C0A5B2A415}" type="parTrans" cxnId="{751DAFBA-32C3-47C0-9273-7F33DF8BC9E9}">
      <dgm:prSet/>
      <dgm:spPr/>
      <dgm:t>
        <a:bodyPr/>
        <a:lstStyle/>
        <a:p>
          <a:endParaRPr lang="ru-RU"/>
        </a:p>
      </dgm:t>
    </dgm:pt>
    <dgm:pt modelId="{4A62D735-E10E-492B-BD4B-7EEC6D1201B2}" type="sibTrans" cxnId="{751DAFBA-32C3-47C0-9273-7F33DF8BC9E9}">
      <dgm:prSet/>
      <dgm:spPr/>
      <dgm:t>
        <a:bodyPr/>
        <a:lstStyle/>
        <a:p>
          <a:endParaRPr lang="ru-RU"/>
        </a:p>
      </dgm:t>
    </dgm:pt>
    <dgm:pt modelId="{0D51B32A-2E52-4F9F-B0C2-805BC397260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Формулировка темы</a:t>
          </a:r>
          <a:endParaRPr lang="ru-RU" dirty="0"/>
        </a:p>
      </dgm:t>
    </dgm:pt>
    <dgm:pt modelId="{35E4279F-CDF3-4DBE-B5DD-C21DE3266F01}" type="parTrans" cxnId="{6EA6EB7F-DE39-4586-8AF7-21C530B5C260}">
      <dgm:prSet/>
      <dgm:spPr/>
      <dgm:t>
        <a:bodyPr/>
        <a:lstStyle/>
        <a:p>
          <a:endParaRPr lang="ru-RU"/>
        </a:p>
      </dgm:t>
    </dgm:pt>
    <dgm:pt modelId="{2573B97D-9B44-46D2-8DA0-267B61ADDD1F}" type="sibTrans" cxnId="{6EA6EB7F-DE39-4586-8AF7-21C530B5C260}">
      <dgm:prSet/>
      <dgm:spPr/>
      <dgm:t>
        <a:bodyPr/>
        <a:lstStyle/>
        <a:p>
          <a:endParaRPr lang="ru-RU"/>
        </a:p>
      </dgm:t>
    </dgm:pt>
    <dgm:pt modelId="{EE037B08-D775-4FCC-981A-38C163334C2D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Постановка цели</a:t>
          </a:r>
          <a:endParaRPr lang="ru-RU" dirty="0"/>
        </a:p>
      </dgm:t>
    </dgm:pt>
    <dgm:pt modelId="{9E9C7272-DB50-4C14-806E-A71E82247730}" type="parTrans" cxnId="{C5989438-4DA2-42B4-A35C-5B96D03DA0F0}">
      <dgm:prSet/>
      <dgm:spPr/>
      <dgm:t>
        <a:bodyPr/>
        <a:lstStyle/>
        <a:p>
          <a:endParaRPr lang="ru-RU"/>
        </a:p>
      </dgm:t>
    </dgm:pt>
    <dgm:pt modelId="{559587AE-3384-4F40-A112-D0DC9C28B643}" type="sibTrans" cxnId="{C5989438-4DA2-42B4-A35C-5B96D03DA0F0}">
      <dgm:prSet/>
      <dgm:spPr/>
      <dgm:t>
        <a:bodyPr/>
        <a:lstStyle/>
        <a:p>
          <a:endParaRPr lang="ru-RU"/>
        </a:p>
      </dgm:t>
    </dgm:pt>
    <dgm:pt modelId="{FF675F20-FC2C-495D-BE4D-F5088D527C5C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Раскрытие блока темы</a:t>
          </a:r>
          <a:endParaRPr lang="ru-RU" dirty="0"/>
        </a:p>
      </dgm:t>
    </dgm:pt>
    <dgm:pt modelId="{3B444FC0-94E4-4EE3-8CA8-03B313ACBCAC}" type="parTrans" cxnId="{EE734C73-861A-443E-BAAA-B2DE5FEF7BB7}">
      <dgm:prSet/>
      <dgm:spPr/>
      <dgm:t>
        <a:bodyPr/>
        <a:lstStyle/>
        <a:p>
          <a:endParaRPr lang="ru-RU"/>
        </a:p>
      </dgm:t>
    </dgm:pt>
    <dgm:pt modelId="{684697E7-8D1E-488F-9772-8C3A74D5CB38}" type="sibTrans" cxnId="{EE734C73-861A-443E-BAAA-B2DE5FEF7BB7}">
      <dgm:prSet/>
      <dgm:spPr/>
      <dgm:t>
        <a:bodyPr/>
        <a:lstStyle/>
        <a:p>
          <a:endParaRPr lang="ru-RU"/>
        </a:p>
      </dgm:t>
    </dgm:pt>
    <dgm:pt modelId="{61B9F3B2-5A02-4EFC-A63F-B129CD0B21A0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Обобщение материала</a:t>
          </a:r>
          <a:endParaRPr lang="ru-RU" dirty="0"/>
        </a:p>
      </dgm:t>
    </dgm:pt>
    <dgm:pt modelId="{8AF4C76F-FF5A-4E3D-999F-ED8F1DC7B6E4}" type="parTrans" cxnId="{1D4EC323-3312-424E-8BED-B2BCDE0E796F}">
      <dgm:prSet/>
      <dgm:spPr/>
      <dgm:t>
        <a:bodyPr/>
        <a:lstStyle/>
        <a:p>
          <a:endParaRPr lang="ru-RU"/>
        </a:p>
      </dgm:t>
    </dgm:pt>
    <dgm:pt modelId="{90F3FD61-977E-4262-8A14-566F03FF36A8}" type="sibTrans" cxnId="{1D4EC323-3312-424E-8BED-B2BCDE0E796F}">
      <dgm:prSet/>
      <dgm:spPr/>
      <dgm:t>
        <a:bodyPr/>
        <a:lstStyle/>
        <a:p>
          <a:endParaRPr lang="ru-RU"/>
        </a:p>
      </dgm:t>
    </dgm:pt>
    <dgm:pt modelId="{6936B509-DA56-405B-8BBC-06D5525DA65B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Закрепление </a:t>
          </a:r>
          <a:endParaRPr lang="ru-RU" dirty="0"/>
        </a:p>
      </dgm:t>
    </dgm:pt>
    <dgm:pt modelId="{6D38E3BF-086C-45EB-983E-0D36A56D0F19}" type="parTrans" cxnId="{29F522B2-C478-4EE4-9626-C6781D96B1E8}">
      <dgm:prSet/>
      <dgm:spPr/>
      <dgm:t>
        <a:bodyPr/>
        <a:lstStyle/>
        <a:p>
          <a:endParaRPr lang="ru-RU"/>
        </a:p>
      </dgm:t>
    </dgm:pt>
    <dgm:pt modelId="{2FEFCDD4-A743-473D-ADD5-7C360AAFC9EF}" type="sibTrans" cxnId="{29F522B2-C478-4EE4-9626-C6781D96B1E8}">
      <dgm:prSet/>
      <dgm:spPr/>
      <dgm:t>
        <a:bodyPr/>
        <a:lstStyle/>
        <a:p>
          <a:endParaRPr lang="ru-RU"/>
        </a:p>
      </dgm:t>
    </dgm:pt>
    <dgm:pt modelId="{97E5FA5C-A8DB-489A-A85B-8CF30300AC73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Домашнее задание</a:t>
          </a:r>
          <a:endParaRPr lang="ru-RU" dirty="0"/>
        </a:p>
      </dgm:t>
    </dgm:pt>
    <dgm:pt modelId="{83A7D13E-7AC2-4A2A-BA51-EFE836D283A6}" type="parTrans" cxnId="{8BBAACD5-C0C8-417B-B173-933290F682E9}">
      <dgm:prSet/>
      <dgm:spPr/>
      <dgm:t>
        <a:bodyPr/>
        <a:lstStyle/>
        <a:p>
          <a:endParaRPr lang="ru-RU"/>
        </a:p>
      </dgm:t>
    </dgm:pt>
    <dgm:pt modelId="{AA3DD638-6E01-4A93-8601-35B1AF791099}" type="sibTrans" cxnId="{8BBAACD5-C0C8-417B-B173-933290F682E9}">
      <dgm:prSet/>
      <dgm:spPr/>
      <dgm:t>
        <a:bodyPr/>
        <a:lstStyle/>
        <a:p>
          <a:endParaRPr lang="ru-RU"/>
        </a:p>
      </dgm:t>
    </dgm:pt>
    <dgm:pt modelId="{361D591D-E507-461F-9E4E-BF458AEB4BC4}" type="pres">
      <dgm:prSet presAssocID="{AE3AEEF2-2C7C-4CFB-B46D-C6A9A261CB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9D7445-BB88-4A81-8FC2-D73AA536E0CE}" type="pres">
      <dgm:prSet presAssocID="{4EF40DA5-A254-4929-85CD-5A02F9E8C4B7}" presName="node" presStyleLbl="node1" presStyleIdx="0" presStyleCnt="7" custScaleX="198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A8B1A-C0D5-4118-ABB6-2A0ABBD2E973}" type="pres">
      <dgm:prSet presAssocID="{4A62D735-E10E-492B-BD4B-7EEC6D1201B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26671879-1A17-438B-B0BC-9D821EE12562}" type="pres">
      <dgm:prSet presAssocID="{4A62D735-E10E-492B-BD4B-7EEC6D1201B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3082F2F-F342-420F-983C-CC6C27549466}" type="pres">
      <dgm:prSet presAssocID="{0D51B32A-2E52-4F9F-B0C2-805BC3972608}" presName="node" presStyleLbl="node1" presStyleIdx="1" presStyleCnt="7" custScaleX="207083" custRadScaleRad="108364" custRadScaleInc="34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E8249-6F39-4486-997C-1F02F89DD62E}" type="pres">
      <dgm:prSet presAssocID="{2573B97D-9B44-46D2-8DA0-267B61ADDD1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3E379EE1-814F-4136-BA3B-CA40EFD20562}" type="pres">
      <dgm:prSet presAssocID="{2573B97D-9B44-46D2-8DA0-267B61ADDD1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1B39432-133B-4DDD-8ED7-E8F0088C1B2B}" type="pres">
      <dgm:prSet presAssocID="{EE037B08-D775-4FCC-981A-38C163334C2D}" presName="node" presStyleLbl="node1" presStyleIdx="2" presStyleCnt="7" custScaleX="203303" custRadScaleRad="100865" custRadScaleInc="-10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2B524-378D-4973-802F-3CEABA6CD78D}" type="pres">
      <dgm:prSet presAssocID="{559587AE-3384-4F40-A112-D0DC9C28B643}" presName="sibTrans" presStyleLbl="sibTrans2D1" presStyleIdx="2" presStyleCnt="7"/>
      <dgm:spPr/>
      <dgm:t>
        <a:bodyPr/>
        <a:lstStyle/>
        <a:p>
          <a:endParaRPr lang="ru-RU"/>
        </a:p>
      </dgm:t>
    </dgm:pt>
    <dgm:pt modelId="{906D908C-3AB8-4EDA-A8AD-3FBFA408C4B8}" type="pres">
      <dgm:prSet presAssocID="{559587AE-3384-4F40-A112-D0DC9C28B64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2541595A-DC14-464E-994C-A8584B0023CD}" type="pres">
      <dgm:prSet presAssocID="{FF675F20-FC2C-495D-BE4D-F5088D527C5C}" presName="node" presStyleLbl="node1" presStyleIdx="3" presStyleCnt="7" custScaleX="215658" custRadScaleRad="105714" custRadScaleInc="-4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3F8EE-7D95-47C0-A9F0-43674E885061}" type="pres">
      <dgm:prSet presAssocID="{684697E7-8D1E-488F-9772-8C3A74D5CB38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7A48B88-8E21-450A-B8D4-DCA05FD13B60}" type="pres">
      <dgm:prSet presAssocID="{684697E7-8D1E-488F-9772-8C3A74D5CB3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17CC8E4-52C4-44EC-B004-FC9F54F0CA01}" type="pres">
      <dgm:prSet presAssocID="{61B9F3B2-5A02-4EFC-A63F-B129CD0B21A0}" presName="node" presStyleLbl="node1" presStyleIdx="4" presStyleCnt="7" custScaleX="213956" custRadScaleRad="99894" custRadScaleInc="3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299E-E41F-4168-BA24-816F10B6CC9F}" type="pres">
      <dgm:prSet presAssocID="{90F3FD61-977E-4262-8A14-566F03FF36A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63FC7CDD-9AA6-49B3-853B-6519FB331903}" type="pres">
      <dgm:prSet presAssocID="{90F3FD61-977E-4262-8A14-566F03FF36A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B60A3F9-F7BD-4AB0-B8C8-D386F95F1834}" type="pres">
      <dgm:prSet presAssocID="{6936B509-DA56-405B-8BBC-06D5525DA65B}" presName="node" presStyleLbl="node1" presStyleIdx="5" presStyleCnt="7" custScaleX="212337" custRadScaleRad="98800" custRadScaleInc="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E5A6E-1F55-4E0E-B210-0D929B63A24A}" type="pres">
      <dgm:prSet presAssocID="{2FEFCDD4-A743-473D-ADD5-7C360AAFC9E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D5B55E7-0C95-4924-9C4C-AFAD50DCF357}" type="pres">
      <dgm:prSet presAssocID="{2FEFCDD4-A743-473D-ADD5-7C360AAFC9E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DE8F53C5-CA3D-4D7F-859A-64847DE60A68}" type="pres">
      <dgm:prSet presAssocID="{97E5FA5C-A8DB-489A-A85B-8CF30300AC73}" presName="node" presStyleLbl="node1" presStyleIdx="6" presStyleCnt="7" custScaleX="209108" custRadScaleRad="105875" custRadScaleInc="-3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A10F8-4F5E-4734-B3FF-98C95D0DA523}" type="pres">
      <dgm:prSet presAssocID="{AA3DD638-6E01-4A93-8601-35B1AF791099}" presName="sibTrans" presStyleLbl="sibTrans2D1" presStyleIdx="6" presStyleCnt="7"/>
      <dgm:spPr/>
      <dgm:t>
        <a:bodyPr/>
        <a:lstStyle/>
        <a:p>
          <a:endParaRPr lang="ru-RU"/>
        </a:p>
      </dgm:t>
    </dgm:pt>
    <dgm:pt modelId="{58307133-7105-4557-B815-402838FA1D96}" type="pres">
      <dgm:prSet presAssocID="{AA3DD638-6E01-4A93-8601-35B1AF791099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D6106FE9-7650-4E93-A738-5DED7355A160}" type="presOf" srcId="{4A62D735-E10E-492B-BD4B-7EEC6D1201B2}" destId="{3A1A8B1A-C0D5-4118-ABB6-2A0ABBD2E973}" srcOrd="0" destOrd="0" presId="urn:microsoft.com/office/officeart/2005/8/layout/cycle2"/>
    <dgm:cxn modelId="{07066FD2-4DDD-4F16-B2E3-5A8865EB6C81}" type="presOf" srcId="{2FEFCDD4-A743-473D-ADD5-7C360AAFC9EF}" destId="{DD5B55E7-0C95-4924-9C4C-AFAD50DCF357}" srcOrd="1" destOrd="0" presId="urn:microsoft.com/office/officeart/2005/8/layout/cycle2"/>
    <dgm:cxn modelId="{7C0BD259-AE07-4262-9F8A-DE65E1CDE13C}" type="presOf" srcId="{AA3DD638-6E01-4A93-8601-35B1AF791099}" destId="{58307133-7105-4557-B815-402838FA1D96}" srcOrd="1" destOrd="0" presId="urn:microsoft.com/office/officeart/2005/8/layout/cycle2"/>
    <dgm:cxn modelId="{60470465-6731-4DF5-BFEF-9F994A92329F}" type="presOf" srcId="{4EF40DA5-A254-4929-85CD-5A02F9E8C4B7}" destId="{989D7445-BB88-4A81-8FC2-D73AA536E0CE}" srcOrd="0" destOrd="0" presId="urn:microsoft.com/office/officeart/2005/8/layout/cycle2"/>
    <dgm:cxn modelId="{C98AC0D7-4AE1-43E6-911F-56069995C022}" type="presOf" srcId="{559587AE-3384-4F40-A112-D0DC9C28B643}" destId="{3FD2B524-378D-4973-802F-3CEABA6CD78D}" srcOrd="0" destOrd="0" presId="urn:microsoft.com/office/officeart/2005/8/layout/cycle2"/>
    <dgm:cxn modelId="{EA921823-2609-4FD3-AA5E-6890D3365D8B}" type="presOf" srcId="{90F3FD61-977E-4262-8A14-566F03FF36A8}" destId="{CB94299E-E41F-4168-BA24-816F10B6CC9F}" srcOrd="0" destOrd="0" presId="urn:microsoft.com/office/officeart/2005/8/layout/cycle2"/>
    <dgm:cxn modelId="{4CA8AB2C-E193-4B6C-A289-CF0318F560AD}" type="presOf" srcId="{0D51B32A-2E52-4F9F-B0C2-805BC3972608}" destId="{F3082F2F-F342-420F-983C-CC6C27549466}" srcOrd="0" destOrd="0" presId="urn:microsoft.com/office/officeart/2005/8/layout/cycle2"/>
    <dgm:cxn modelId="{A4720C17-8A91-49AF-B976-BDEE53373CA4}" type="presOf" srcId="{2573B97D-9B44-46D2-8DA0-267B61ADDD1F}" destId="{23EE8249-6F39-4486-997C-1F02F89DD62E}" srcOrd="0" destOrd="0" presId="urn:microsoft.com/office/officeart/2005/8/layout/cycle2"/>
    <dgm:cxn modelId="{5B17A743-C904-450F-9400-7A6E46AC30E5}" type="presOf" srcId="{AE3AEEF2-2C7C-4CFB-B46D-C6A9A261CB75}" destId="{361D591D-E507-461F-9E4E-BF458AEB4BC4}" srcOrd="0" destOrd="0" presId="urn:microsoft.com/office/officeart/2005/8/layout/cycle2"/>
    <dgm:cxn modelId="{751DAFBA-32C3-47C0-9273-7F33DF8BC9E9}" srcId="{AE3AEEF2-2C7C-4CFB-B46D-C6A9A261CB75}" destId="{4EF40DA5-A254-4929-85CD-5A02F9E8C4B7}" srcOrd="0" destOrd="0" parTransId="{4E9203B1-32C4-475A-A90E-B3C0A5B2A415}" sibTransId="{4A62D735-E10E-492B-BD4B-7EEC6D1201B2}"/>
    <dgm:cxn modelId="{50B1CF56-874B-4782-AE0B-0359F8F116BB}" type="presOf" srcId="{559587AE-3384-4F40-A112-D0DC9C28B643}" destId="{906D908C-3AB8-4EDA-A8AD-3FBFA408C4B8}" srcOrd="1" destOrd="0" presId="urn:microsoft.com/office/officeart/2005/8/layout/cycle2"/>
    <dgm:cxn modelId="{3D3E56CC-0F0C-41AE-947A-A1D8A9A1D71D}" type="presOf" srcId="{FF675F20-FC2C-495D-BE4D-F5088D527C5C}" destId="{2541595A-DC14-464E-994C-A8584B0023CD}" srcOrd="0" destOrd="0" presId="urn:microsoft.com/office/officeart/2005/8/layout/cycle2"/>
    <dgm:cxn modelId="{8541BE8C-4EB3-4FFA-8F69-7119D865F498}" type="presOf" srcId="{2FEFCDD4-A743-473D-ADD5-7C360AAFC9EF}" destId="{2EBE5A6E-1F55-4E0E-B210-0D929B63A24A}" srcOrd="0" destOrd="0" presId="urn:microsoft.com/office/officeart/2005/8/layout/cycle2"/>
    <dgm:cxn modelId="{4017AECD-056C-416E-886E-FB6CB2B550D8}" type="presOf" srcId="{6936B509-DA56-405B-8BBC-06D5525DA65B}" destId="{5B60A3F9-F7BD-4AB0-B8C8-D386F95F1834}" srcOrd="0" destOrd="0" presId="urn:microsoft.com/office/officeart/2005/8/layout/cycle2"/>
    <dgm:cxn modelId="{8BBAACD5-C0C8-417B-B173-933290F682E9}" srcId="{AE3AEEF2-2C7C-4CFB-B46D-C6A9A261CB75}" destId="{97E5FA5C-A8DB-489A-A85B-8CF30300AC73}" srcOrd="6" destOrd="0" parTransId="{83A7D13E-7AC2-4A2A-BA51-EFE836D283A6}" sibTransId="{AA3DD638-6E01-4A93-8601-35B1AF791099}"/>
    <dgm:cxn modelId="{1D4EC323-3312-424E-8BED-B2BCDE0E796F}" srcId="{AE3AEEF2-2C7C-4CFB-B46D-C6A9A261CB75}" destId="{61B9F3B2-5A02-4EFC-A63F-B129CD0B21A0}" srcOrd="4" destOrd="0" parTransId="{8AF4C76F-FF5A-4E3D-999F-ED8F1DC7B6E4}" sibTransId="{90F3FD61-977E-4262-8A14-566F03FF36A8}"/>
    <dgm:cxn modelId="{DC0D5420-F0A5-49A3-9199-7D6439DFE5BF}" type="presOf" srcId="{EE037B08-D775-4FCC-981A-38C163334C2D}" destId="{C1B39432-133B-4DDD-8ED7-E8F0088C1B2B}" srcOrd="0" destOrd="0" presId="urn:microsoft.com/office/officeart/2005/8/layout/cycle2"/>
    <dgm:cxn modelId="{0AE6BBAF-DAE4-4A93-B293-F3815A1BA67C}" type="presOf" srcId="{AA3DD638-6E01-4A93-8601-35B1AF791099}" destId="{215A10F8-4F5E-4734-B3FF-98C95D0DA523}" srcOrd="0" destOrd="0" presId="urn:microsoft.com/office/officeart/2005/8/layout/cycle2"/>
    <dgm:cxn modelId="{69022C08-15C8-4722-9D53-20C853BAE13C}" type="presOf" srcId="{61B9F3B2-5A02-4EFC-A63F-B129CD0B21A0}" destId="{817CC8E4-52C4-44EC-B004-FC9F54F0CA01}" srcOrd="0" destOrd="0" presId="urn:microsoft.com/office/officeart/2005/8/layout/cycle2"/>
    <dgm:cxn modelId="{72D483A2-8DF6-488B-B3C5-D06F841BC549}" type="presOf" srcId="{684697E7-8D1E-488F-9772-8C3A74D5CB38}" destId="{27A48B88-8E21-450A-B8D4-DCA05FD13B60}" srcOrd="1" destOrd="0" presId="urn:microsoft.com/office/officeart/2005/8/layout/cycle2"/>
    <dgm:cxn modelId="{E43C27EB-364A-464A-90E0-6EDA8767F44F}" type="presOf" srcId="{90F3FD61-977E-4262-8A14-566F03FF36A8}" destId="{63FC7CDD-9AA6-49B3-853B-6519FB331903}" srcOrd="1" destOrd="0" presId="urn:microsoft.com/office/officeart/2005/8/layout/cycle2"/>
    <dgm:cxn modelId="{1CAB7727-8BE8-4A5D-B34C-AA125E250C25}" type="presOf" srcId="{2573B97D-9B44-46D2-8DA0-267B61ADDD1F}" destId="{3E379EE1-814F-4136-BA3B-CA40EFD20562}" srcOrd="1" destOrd="0" presId="urn:microsoft.com/office/officeart/2005/8/layout/cycle2"/>
    <dgm:cxn modelId="{C5989438-4DA2-42B4-A35C-5B96D03DA0F0}" srcId="{AE3AEEF2-2C7C-4CFB-B46D-C6A9A261CB75}" destId="{EE037B08-D775-4FCC-981A-38C163334C2D}" srcOrd="2" destOrd="0" parTransId="{9E9C7272-DB50-4C14-806E-A71E82247730}" sibTransId="{559587AE-3384-4F40-A112-D0DC9C28B643}"/>
    <dgm:cxn modelId="{C2F509F9-B705-4947-B868-431A3824F720}" type="presOf" srcId="{4A62D735-E10E-492B-BD4B-7EEC6D1201B2}" destId="{26671879-1A17-438B-B0BC-9D821EE12562}" srcOrd="1" destOrd="0" presId="urn:microsoft.com/office/officeart/2005/8/layout/cycle2"/>
    <dgm:cxn modelId="{96633311-72D4-41B7-9C4B-8F552A658E0F}" type="presOf" srcId="{684697E7-8D1E-488F-9772-8C3A74D5CB38}" destId="{C413F8EE-7D95-47C0-A9F0-43674E885061}" srcOrd="0" destOrd="0" presId="urn:microsoft.com/office/officeart/2005/8/layout/cycle2"/>
    <dgm:cxn modelId="{50A33571-667C-475F-830C-1F9D03C59962}" type="presOf" srcId="{97E5FA5C-A8DB-489A-A85B-8CF30300AC73}" destId="{DE8F53C5-CA3D-4D7F-859A-64847DE60A68}" srcOrd="0" destOrd="0" presId="urn:microsoft.com/office/officeart/2005/8/layout/cycle2"/>
    <dgm:cxn modelId="{EE734C73-861A-443E-BAAA-B2DE5FEF7BB7}" srcId="{AE3AEEF2-2C7C-4CFB-B46D-C6A9A261CB75}" destId="{FF675F20-FC2C-495D-BE4D-F5088D527C5C}" srcOrd="3" destOrd="0" parTransId="{3B444FC0-94E4-4EE3-8CA8-03B313ACBCAC}" sibTransId="{684697E7-8D1E-488F-9772-8C3A74D5CB38}"/>
    <dgm:cxn modelId="{29F522B2-C478-4EE4-9626-C6781D96B1E8}" srcId="{AE3AEEF2-2C7C-4CFB-B46D-C6A9A261CB75}" destId="{6936B509-DA56-405B-8BBC-06D5525DA65B}" srcOrd="5" destOrd="0" parTransId="{6D38E3BF-086C-45EB-983E-0D36A56D0F19}" sibTransId="{2FEFCDD4-A743-473D-ADD5-7C360AAFC9EF}"/>
    <dgm:cxn modelId="{6EA6EB7F-DE39-4586-8AF7-21C530B5C260}" srcId="{AE3AEEF2-2C7C-4CFB-B46D-C6A9A261CB75}" destId="{0D51B32A-2E52-4F9F-B0C2-805BC3972608}" srcOrd="1" destOrd="0" parTransId="{35E4279F-CDF3-4DBE-B5DD-C21DE3266F01}" sibTransId="{2573B97D-9B44-46D2-8DA0-267B61ADDD1F}"/>
    <dgm:cxn modelId="{D57B302C-3862-4260-9C13-DB7A8822C132}" type="presParOf" srcId="{361D591D-E507-461F-9E4E-BF458AEB4BC4}" destId="{989D7445-BB88-4A81-8FC2-D73AA536E0CE}" srcOrd="0" destOrd="0" presId="urn:microsoft.com/office/officeart/2005/8/layout/cycle2"/>
    <dgm:cxn modelId="{A6C50C8A-B10F-4615-B79B-9E218914A423}" type="presParOf" srcId="{361D591D-E507-461F-9E4E-BF458AEB4BC4}" destId="{3A1A8B1A-C0D5-4118-ABB6-2A0ABBD2E973}" srcOrd="1" destOrd="0" presId="urn:microsoft.com/office/officeart/2005/8/layout/cycle2"/>
    <dgm:cxn modelId="{7492E16C-D551-429D-91D9-80BD60381F83}" type="presParOf" srcId="{3A1A8B1A-C0D5-4118-ABB6-2A0ABBD2E973}" destId="{26671879-1A17-438B-B0BC-9D821EE12562}" srcOrd="0" destOrd="0" presId="urn:microsoft.com/office/officeart/2005/8/layout/cycle2"/>
    <dgm:cxn modelId="{DF216211-87D9-459C-A1EB-5A48415553D3}" type="presParOf" srcId="{361D591D-E507-461F-9E4E-BF458AEB4BC4}" destId="{F3082F2F-F342-420F-983C-CC6C27549466}" srcOrd="2" destOrd="0" presId="urn:microsoft.com/office/officeart/2005/8/layout/cycle2"/>
    <dgm:cxn modelId="{B02CD6CA-B665-437B-92B0-FDB7B45B13AE}" type="presParOf" srcId="{361D591D-E507-461F-9E4E-BF458AEB4BC4}" destId="{23EE8249-6F39-4486-997C-1F02F89DD62E}" srcOrd="3" destOrd="0" presId="urn:microsoft.com/office/officeart/2005/8/layout/cycle2"/>
    <dgm:cxn modelId="{2BFE5B93-9B93-42E1-8D65-F08568F741AE}" type="presParOf" srcId="{23EE8249-6F39-4486-997C-1F02F89DD62E}" destId="{3E379EE1-814F-4136-BA3B-CA40EFD20562}" srcOrd="0" destOrd="0" presId="urn:microsoft.com/office/officeart/2005/8/layout/cycle2"/>
    <dgm:cxn modelId="{FC985C13-1E5B-495C-8AB1-891FA366E3CE}" type="presParOf" srcId="{361D591D-E507-461F-9E4E-BF458AEB4BC4}" destId="{C1B39432-133B-4DDD-8ED7-E8F0088C1B2B}" srcOrd="4" destOrd="0" presId="urn:microsoft.com/office/officeart/2005/8/layout/cycle2"/>
    <dgm:cxn modelId="{C54C021A-AD42-42F7-9F8E-870ABC556301}" type="presParOf" srcId="{361D591D-E507-461F-9E4E-BF458AEB4BC4}" destId="{3FD2B524-378D-4973-802F-3CEABA6CD78D}" srcOrd="5" destOrd="0" presId="urn:microsoft.com/office/officeart/2005/8/layout/cycle2"/>
    <dgm:cxn modelId="{7E49C9D3-89F0-4DF5-8ABB-E35ECBFE196F}" type="presParOf" srcId="{3FD2B524-378D-4973-802F-3CEABA6CD78D}" destId="{906D908C-3AB8-4EDA-A8AD-3FBFA408C4B8}" srcOrd="0" destOrd="0" presId="urn:microsoft.com/office/officeart/2005/8/layout/cycle2"/>
    <dgm:cxn modelId="{D57DD0E4-C49B-4892-9DD4-EFD05F34A63F}" type="presParOf" srcId="{361D591D-E507-461F-9E4E-BF458AEB4BC4}" destId="{2541595A-DC14-464E-994C-A8584B0023CD}" srcOrd="6" destOrd="0" presId="urn:microsoft.com/office/officeart/2005/8/layout/cycle2"/>
    <dgm:cxn modelId="{E94CF44A-3639-4710-BAD0-B8D3CD2C5EF0}" type="presParOf" srcId="{361D591D-E507-461F-9E4E-BF458AEB4BC4}" destId="{C413F8EE-7D95-47C0-A9F0-43674E885061}" srcOrd="7" destOrd="0" presId="urn:microsoft.com/office/officeart/2005/8/layout/cycle2"/>
    <dgm:cxn modelId="{560785AC-80F3-442C-9FF4-9103EB49384D}" type="presParOf" srcId="{C413F8EE-7D95-47C0-A9F0-43674E885061}" destId="{27A48B88-8E21-450A-B8D4-DCA05FD13B60}" srcOrd="0" destOrd="0" presId="urn:microsoft.com/office/officeart/2005/8/layout/cycle2"/>
    <dgm:cxn modelId="{E6014548-A1B5-4BCC-96A0-C5B420383FE3}" type="presParOf" srcId="{361D591D-E507-461F-9E4E-BF458AEB4BC4}" destId="{817CC8E4-52C4-44EC-B004-FC9F54F0CA01}" srcOrd="8" destOrd="0" presId="urn:microsoft.com/office/officeart/2005/8/layout/cycle2"/>
    <dgm:cxn modelId="{D69CC578-64F1-45B3-98C8-9360F146DB03}" type="presParOf" srcId="{361D591D-E507-461F-9E4E-BF458AEB4BC4}" destId="{CB94299E-E41F-4168-BA24-816F10B6CC9F}" srcOrd="9" destOrd="0" presId="urn:microsoft.com/office/officeart/2005/8/layout/cycle2"/>
    <dgm:cxn modelId="{67E0E6C6-24B0-444F-817C-7BBC5E438E0F}" type="presParOf" srcId="{CB94299E-E41F-4168-BA24-816F10B6CC9F}" destId="{63FC7CDD-9AA6-49B3-853B-6519FB331903}" srcOrd="0" destOrd="0" presId="urn:microsoft.com/office/officeart/2005/8/layout/cycle2"/>
    <dgm:cxn modelId="{53462C4E-7C15-4779-B418-648D6F33A50D}" type="presParOf" srcId="{361D591D-E507-461F-9E4E-BF458AEB4BC4}" destId="{5B60A3F9-F7BD-4AB0-B8C8-D386F95F1834}" srcOrd="10" destOrd="0" presId="urn:microsoft.com/office/officeart/2005/8/layout/cycle2"/>
    <dgm:cxn modelId="{0A211CAE-5F5A-4C64-8855-F389E82B1088}" type="presParOf" srcId="{361D591D-E507-461F-9E4E-BF458AEB4BC4}" destId="{2EBE5A6E-1F55-4E0E-B210-0D929B63A24A}" srcOrd="11" destOrd="0" presId="urn:microsoft.com/office/officeart/2005/8/layout/cycle2"/>
    <dgm:cxn modelId="{E3D5F75C-B501-4ADD-80D6-9B3A0CF9467C}" type="presParOf" srcId="{2EBE5A6E-1F55-4E0E-B210-0D929B63A24A}" destId="{DD5B55E7-0C95-4924-9C4C-AFAD50DCF357}" srcOrd="0" destOrd="0" presId="urn:microsoft.com/office/officeart/2005/8/layout/cycle2"/>
    <dgm:cxn modelId="{B16F6E49-475C-4AA9-9815-36E0D26D20F7}" type="presParOf" srcId="{361D591D-E507-461F-9E4E-BF458AEB4BC4}" destId="{DE8F53C5-CA3D-4D7F-859A-64847DE60A68}" srcOrd="12" destOrd="0" presId="urn:microsoft.com/office/officeart/2005/8/layout/cycle2"/>
    <dgm:cxn modelId="{ACFDD752-7C89-4BC9-8261-2EFF3266C2CE}" type="presParOf" srcId="{361D591D-E507-461F-9E4E-BF458AEB4BC4}" destId="{215A10F8-4F5E-4734-B3FF-98C95D0DA523}" srcOrd="13" destOrd="0" presId="urn:microsoft.com/office/officeart/2005/8/layout/cycle2"/>
    <dgm:cxn modelId="{4FA45B60-59E7-41CE-B31E-271FC7520A0A}" type="presParOf" srcId="{215A10F8-4F5E-4734-B3FF-98C95D0DA523}" destId="{58307133-7105-4557-B815-402838FA1D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D7445-BB88-4A81-8FC2-D73AA536E0CE}">
      <dsp:nvSpPr>
        <dsp:cNvPr id="0" name=""/>
        <dsp:cNvSpPr/>
      </dsp:nvSpPr>
      <dsp:spPr>
        <a:xfrm>
          <a:off x="3842062" y="2790"/>
          <a:ext cx="2819399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Проверка </a:t>
          </a:r>
          <a:r>
            <a:rPr lang="ru-RU" sz="2300" kern="1200" dirty="0" err="1" smtClean="0"/>
            <a:t>д</a:t>
          </a:r>
          <a:r>
            <a:rPr lang="ru-RU" sz="2300" kern="1200" dirty="0" smtClean="0"/>
            <a:t>/</a:t>
          </a:r>
          <a:r>
            <a:rPr lang="ru-RU" sz="2300" kern="1200" dirty="0" err="1" smtClean="0"/>
            <a:t>з</a:t>
          </a:r>
          <a:endParaRPr lang="ru-RU" sz="2300" kern="1200" dirty="0"/>
        </a:p>
      </dsp:txBody>
      <dsp:txXfrm>
        <a:off x="4254953" y="210688"/>
        <a:ext cx="1993617" cy="1003819"/>
      </dsp:txXfrm>
    </dsp:sp>
    <dsp:sp modelId="{3A1A8B1A-C0D5-4118-ABB6-2A0ABBD2E973}">
      <dsp:nvSpPr>
        <dsp:cNvPr id="0" name=""/>
        <dsp:cNvSpPr/>
      </dsp:nvSpPr>
      <dsp:spPr>
        <a:xfrm rot="1573820">
          <a:off x="6311965" y="1035845"/>
          <a:ext cx="164090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314500" y="1120790"/>
        <a:ext cx="114863" cy="287472"/>
      </dsp:txXfrm>
    </dsp:sp>
    <dsp:sp modelId="{F3082F2F-F342-420F-983C-CC6C27549466}">
      <dsp:nvSpPr>
        <dsp:cNvPr id="0" name=""/>
        <dsp:cNvSpPr/>
      </dsp:nvSpPr>
      <dsp:spPr>
        <a:xfrm>
          <a:off x="6096002" y="1143006"/>
          <a:ext cx="2939782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Формулировка темы</a:t>
          </a:r>
          <a:endParaRPr lang="ru-RU" sz="2300" kern="1200" dirty="0"/>
        </a:p>
      </dsp:txBody>
      <dsp:txXfrm>
        <a:off x="6526523" y="1350904"/>
        <a:ext cx="2078740" cy="1003819"/>
      </dsp:txXfrm>
    </dsp:sp>
    <dsp:sp modelId="{23EE8249-6F39-4486-997C-1F02F89DD62E}">
      <dsp:nvSpPr>
        <dsp:cNvPr id="0" name=""/>
        <dsp:cNvSpPr/>
      </dsp:nvSpPr>
      <dsp:spPr>
        <a:xfrm rot="5154096">
          <a:off x="7539629" y="2484551"/>
          <a:ext cx="177390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564336" y="2553835"/>
        <a:ext cx="124173" cy="287472"/>
      </dsp:txXfrm>
    </dsp:sp>
    <dsp:sp modelId="{C1B39432-133B-4DDD-8ED7-E8F0088C1B2B}">
      <dsp:nvSpPr>
        <dsp:cNvPr id="0" name=""/>
        <dsp:cNvSpPr/>
      </dsp:nvSpPr>
      <dsp:spPr>
        <a:xfrm>
          <a:off x="6248411" y="2895599"/>
          <a:ext cx="2886121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Постановка цели</a:t>
          </a:r>
          <a:endParaRPr lang="ru-RU" sz="2300" kern="1200" dirty="0"/>
        </a:p>
      </dsp:txBody>
      <dsp:txXfrm>
        <a:off x="6671074" y="3103497"/>
        <a:ext cx="2040795" cy="1003819"/>
      </dsp:txXfrm>
    </dsp:sp>
    <dsp:sp modelId="{3FD2B524-378D-4973-802F-3CEABA6CD78D}">
      <dsp:nvSpPr>
        <dsp:cNvPr id="0" name=""/>
        <dsp:cNvSpPr/>
      </dsp:nvSpPr>
      <dsp:spPr>
        <a:xfrm rot="7039347">
          <a:off x="7214226" y="4161449"/>
          <a:ext cx="132421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7243206" y="4239626"/>
        <a:ext cx="92695" cy="287472"/>
      </dsp:txXfrm>
    </dsp:sp>
    <dsp:sp modelId="{2541595A-DC14-464E-994C-A8584B0023CD}">
      <dsp:nvSpPr>
        <dsp:cNvPr id="0" name=""/>
        <dsp:cNvSpPr/>
      </dsp:nvSpPr>
      <dsp:spPr>
        <a:xfrm>
          <a:off x="5333997" y="4495796"/>
          <a:ext cx="3061514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Раскрытие блока темы</a:t>
          </a:r>
          <a:endParaRPr lang="ru-RU" sz="2300" kern="1200" dirty="0"/>
        </a:p>
      </dsp:txBody>
      <dsp:txXfrm>
        <a:off x="5782345" y="4703694"/>
        <a:ext cx="2164818" cy="1003819"/>
      </dsp:txXfrm>
    </dsp:sp>
    <dsp:sp modelId="{C413F8EE-7D95-47C0-A9F0-43674E885061}">
      <dsp:nvSpPr>
        <dsp:cNvPr id="0" name=""/>
        <dsp:cNvSpPr/>
      </dsp:nvSpPr>
      <dsp:spPr>
        <a:xfrm rot="21599998">
          <a:off x="5348421" y="4966045"/>
          <a:ext cx="34747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348421" y="5061869"/>
        <a:ext cx="24323" cy="287472"/>
      </dsp:txXfrm>
    </dsp:sp>
    <dsp:sp modelId="{817CC8E4-52C4-44EC-B004-FC9F54F0CA01}">
      <dsp:nvSpPr>
        <dsp:cNvPr id="0" name=""/>
        <dsp:cNvSpPr/>
      </dsp:nvSpPr>
      <dsp:spPr>
        <a:xfrm>
          <a:off x="2362206" y="4495798"/>
          <a:ext cx="3037352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Обобщение материала</a:t>
          </a:r>
          <a:endParaRPr lang="ru-RU" sz="2300" kern="1200" dirty="0"/>
        </a:p>
      </dsp:txBody>
      <dsp:txXfrm>
        <a:off x="2807016" y="4703696"/>
        <a:ext cx="2147732" cy="1003819"/>
      </dsp:txXfrm>
    </dsp:sp>
    <dsp:sp modelId="{CB94299E-E41F-4168-BA24-816F10B6CC9F}">
      <dsp:nvSpPr>
        <dsp:cNvPr id="0" name=""/>
        <dsp:cNvSpPr/>
      </dsp:nvSpPr>
      <dsp:spPr>
        <a:xfrm rot="14200382">
          <a:off x="3328222" y="4206336"/>
          <a:ext cx="106225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352910" y="4315473"/>
        <a:ext cx="74358" cy="287472"/>
      </dsp:txXfrm>
    </dsp:sp>
    <dsp:sp modelId="{5B60A3F9-F7BD-4AB0-B8C8-D386F95F1834}">
      <dsp:nvSpPr>
        <dsp:cNvPr id="0" name=""/>
        <dsp:cNvSpPr/>
      </dsp:nvSpPr>
      <dsp:spPr>
        <a:xfrm>
          <a:off x="1371593" y="2971803"/>
          <a:ext cx="3014369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Закрепление </a:t>
          </a:r>
          <a:endParaRPr lang="ru-RU" sz="2300" kern="1200" dirty="0"/>
        </a:p>
      </dsp:txBody>
      <dsp:txXfrm>
        <a:off x="1813037" y="3179701"/>
        <a:ext cx="2131481" cy="1003819"/>
      </dsp:txXfrm>
    </dsp:sp>
    <dsp:sp modelId="{2EBE5A6E-1F55-4E0E-B210-0D929B63A24A}">
      <dsp:nvSpPr>
        <dsp:cNvPr id="0" name=""/>
        <dsp:cNvSpPr/>
      </dsp:nvSpPr>
      <dsp:spPr>
        <a:xfrm rot="16443008">
          <a:off x="2834169" y="2533793"/>
          <a:ext cx="217838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64537" y="2662211"/>
        <a:ext cx="152487" cy="287472"/>
      </dsp:txXfrm>
    </dsp:sp>
    <dsp:sp modelId="{DE8F53C5-CA3D-4D7F-859A-64847DE60A68}">
      <dsp:nvSpPr>
        <dsp:cNvPr id="0" name=""/>
        <dsp:cNvSpPr/>
      </dsp:nvSpPr>
      <dsp:spPr>
        <a:xfrm>
          <a:off x="1524003" y="1142999"/>
          <a:ext cx="2968529" cy="1419615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Домашнее задание</a:t>
          </a:r>
          <a:endParaRPr lang="ru-RU" sz="2300" kern="1200" dirty="0"/>
        </a:p>
      </dsp:txBody>
      <dsp:txXfrm>
        <a:off x="1958734" y="1350897"/>
        <a:ext cx="2099067" cy="1003819"/>
      </dsp:txXfrm>
    </dsp:sp>
    <dsp:sp modelId="{215A10F8-4F5E-4734-B3FF-98C95D0DA523}">
      <dsp:nvSpPr>
        <dsp:cNvPr id="0" name=""/>
        <dsp:cNvSpPr/>
      </dsp:nvSpPr>
      <dsp:spPr>
        <a:xfrm rot="19983540">
          <a:off x="4069374" y="1038579"/>
          <a:ext cx="139237" cy="47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071641" y="1143866"/>
        <a:ext cx="97466" cy="287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0DB8-EC03-49C6-9F91-45EE4A4D7C3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735D-2286-446F-988A-D615DA7ED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EA6938-2683-447A-9B28-EC5A5AC99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4FF27-4FF3-4BDB-8376-87A9429933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511B9-756A-434B-B463-BEF7C50D2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236A6-4694-4382-B252-A65858128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D2266A-7A78-4BD5-A65B-5150ADBAF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C206-AC7B-4A24-A6C1-540AFB933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0C2B2-E412-4D97-BF72-38484EDA94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AE8E5-3F39-40F6-A719-DF2BB56ECA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5FB65-A768-475C-A5A5-CE02E2DE3B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ED653-FAE0-4EB9-AC87-ED0670B26B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73F4A2-828E-4CA7-96F2-DCC6F5DA8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72F823-A0FC-48ED-AB4A-502D4449B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D:\&#1082;%20&#1084;&#1072;&#1089;&#1090;&#1077;&#1088;&#1091;\&#1082;&#1088;&#1072;&#1089;&#1080;&#1074;&#1072;&#1103;%20&#1084;&#1077;&#1083;&#1086;&#1076;&#1080;&#1103;%20&#8212;%20&#1083;&#1080;&#1088;&#1080;&#1095;&#1077;&#1089;&#1082;&#1072;&#1103;%20(www.mixmuz.ru).mp3" TargetMode="External"/><Relationship Id="rId1" Type="http://schemas.openxmlformats.org/officeDocument/2006/relationships/video" Target="file:///D:\&#1082;%20&#1084;&#1072;&#1089;&#1090;&#1077;&#1088;&#1091;\&#1055;&#1088;&#1080;&#1090;&#1095;&#1072;%20&#1064;.%20&#1040;.%20&#1040;&#1084;&#1086;&#1085;&#1072;&#1096;&#1074;&#1080;&#1083;&#1080;%20_&#1050;&#1088;&#1099;&#1083;&#1100;&#1103;_%20(%20720%20X%201280%20)_002_x264.mp4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"/>
          <p:cNvGrpSpPr>
            <a:grpSpLocks/>
          </p:cNvGrpSpPr>
          <p:nvPr/>
        </p:nvGrpSpPr>
        <p:grpSpPr bwMode="auto">
          <a:xfrm>
            <a:off x="3276600" y="762000"/>
            <a:ext cx="5638800" cy="5246132"/>
            <a:chOff x="3276600" y="762000"/>
            <a:chExt cx="5638800" cy="5246132"/>
          </a:xfrm>
        </p:grpSpPr>
        <p:sp>
          <p:nvSpPr>
            <p:cNvPr id="2051" name="TextBox 3"/>
            <p:cNvSpPr txBox="1">
              <a:spLocks noChangeArrowheads="1"/>
            </p:cNvSpPr>
            <p:nvPr/>
          </p:nvSpPr>
          <p:spPr bwMode="auto">
            <a:xfrm>
              <a:off x="3276600" y="762000"/>
              <a:ext cx="5638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3581400" y="5638800"/>
              <a:ext cx="464343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62400" y="624840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9800" y="624840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Притча Ш. А. Амонашвили _Крылья_ ( 720 X 1280 )_002_x26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2" descr="http://solnechniysad.my1.ru/1/e.miroshnik_letjat_dvoe.jpg"/>
          <p:cNvPicPr>
            <a:picLocks noChangeAspect="1" noChangeArrowheads="1"/>
          </p:cNvPicPr>
          <p:nvPr/>
        </p:nvPicPr>
        <p:blipFill>
          <a:blip r:embed="rId6"/>
          <a:srcRect b="2469"/>
          <a:stretch>
            <a:fillRect/>
          </a:stretch>
        </p:blipFill>
        <p:spPr bwMode="auto">
          <a:xfrm>
            <a:off x="1905000" y="381000"/>
            <a:ext cx="5334000" cy="6019800"/>
          </a:xfrm>
          <a:prstGeom prst="rect">
            <a:avLst/>
          </a:prstGeom>
          <a:noFill/>
        </p:spPr>
      </p:pic>
      <p:pic>
        <p:nvPicPr>
          <p:cNvPr id="17" name="красивая мелодия — лирическая (www.mixmuz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3820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676400" y="228600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 И ВОСПИТАНИЕ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999653" cy="518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505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6934200" cy="576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762000" y="228600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 И МЕТАПРЕДМЕТНОСТЬ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2743200"/>
            <a:ext cx="2209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2"/>
          <a:srcRect l="33155" t="33154" r="33422" b="34963"/>
          <a:stretch>
            <a:fillRect/>
          </a:stretch>
        </p:blipFill>
        <p:spPr bwMode="auto">
          <a:xfrm>
            <a:off x="3886200" y="2743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2400" y="4191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ВРЕМЯ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838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7432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5720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5720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572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5" name="Picture 29" descr="https://yt3.ggpht.com/a-/AN66SAywty8IyENxznnI1MpK3YRU8t0WZCNV60uSIA=s900-mo-c-c0xffffffff-rj-k-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2743200"/>
            <a:ext cx="2286000" cy="182880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905000" y="228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 И ЕГЭ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67150" y="838200"/>
            <a:ext cx="2324100" cy="189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Учитель истории\Desktop\Без названия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226695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514600" y="2209800"/>
            <a:ext cx="5638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6600" y="762000"/>
            <a:ext cx="5638800" cy="5246132"/>
            <a:chOff x="3276600" y="762000"/>
            <a:chExt cx="5638800" cy="5246132"/>
          </a:xfrm>
        </p:grpSpPr>
        <p:sp>
          <p:nvSpPr>
            <p:cNvPr id="2051" name="TextBox 3"/>
            <p:cNvSpPr txBox="1">
              <a:spLocks noChangeArrowheads="1"/>
            </p:cNvSpPr>
            <p:nvPr/>
          </p:nvSpPr>
          <p:spPr bwMode="auto">
            <a:xfrm>
              <a:off x="3276600" y="762000"/>
              <a:ext cx="5638800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МАСТЕР-КЛАСС </a:t>
              </a:r>
            </a:p>
            <a:p>
              <a:pPr algn="ctr"/>
              <a:r>
                <a:rPr lang="ru-RU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НА ТЕМУ: «ИСПОЛЬЗОВАНИЕ МЕТОДА «КРОССЕНС» НА УРОКАХ ИСТОРИИ И ОБЩЕСТВОЗНАНИЯ»</a:t>
              </a:r>
              <a:endPara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3581400" y="5638800"/>
              <a:ext cx="464343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14400" y="685800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РОССЕНС» -</a:t>
            </a:r>
            <a:r>
              <a:rPr kumimoji="0" lang="ru-RU" sz="28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ПЕРЕСЕЧЕНИЕ СМЫСЛОВ»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к мастеру\img3 (2).jpg"/>
          <p:cNvPicPr>
            <a:picLocks noChangeAspect="1" noChangeArrowheads="1"/>
          </p:cNvPicPr>
          <p:nvPr/>
        </p:nvPicPr>
        <p:blipFill>
          <a:blip r:embed="rId2"/>
          <a:srcRect l="11905" t="42857" r="64286" b="6349"/>
          <a:stretch>
            <a:fillRect/>
          </a:stretch>
        </p:blipFill>
        <p:spPr bwMode="auto">
          <a:xfrm>
            <a:off x="1752600" y="1905000"/>
            <a:ext cx="2590800" cy="4145280"/>
          </a:xfrm>
          <a:prstGeom prst="rect">
            <a:avLst/>
          </a:prstGeom>
          <a:noFill/>
        </p:spPr>
      </p:pic>
      <p:pic>
        <p:nvPicPr>
          <p:cNvPr id="9219" name="Picture 3" descr="C:\Users\user\Desktop\к мастеру\img3 (2).jpg"/>
          <p:cNvPicPr>
            <a:picLocks noChangeAspect="1" noChangeArrowheads="1"/>
          </p:cNvPicPr>
          <p:nvPr/>
        </p:nvPicPr>
        <p:blipFill>
          <a:blip r:embed="rId2"/>
          <a:srcRect l="60833" t="47778" r="15833" b="6667"/>
          <a:stretch>
            <a:fillRect/>
          </a:stretch>
        </p:blipFill>
        <p:spPr bwMode="auto">
          <a:xfrm>
            <a:off x="4876800" y="2209800"/>
            <a:ext cx="2601951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18288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Владимир </a:t>
            </a:r>
            <a:r>
              <a:rPr lang="ru-RU" sz="2000" dirty="0" err="1" smtClean="0"/>
              <a:t>Бусленко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 истории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18986" cy="43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1295400" y="4724400"/>
            <a:ext cx="7086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Учебная задача – </a:t>
            </a:r>
          </a:p>
          <a:p>
            <a:pPr algn="ctr">
              <a:defRPr/>
            </a:pP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разгадать центральное слово или </a:t>
            </a:r>
          </a:p>
          <a:p>
            <a:pPr algn="ctr">
              <a:defRPr/>
            </a:pP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составить рассказ - ассоциативную цепочку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66800" y="22860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858000" cy="584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0" y="2743200"/>
            <a:ext cx="2133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/>
          <a:srcRect l="32222" t="33921" r="33333" b="33462"/>
          <a:stretch>
            <a:fillRect/>
          </a:stretch>
        </p:blipFill>
        <p:spPr bwMode="auto">
          <a:xfrm>
            <a:off x="3657600" y="2743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457200" y="457200"/>
          <a:ext cx="10439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3352800" y="2895600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600200" y="533400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 «операции ВОВ»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Ð Ð¼Ð¸ÑÐµ Ð¿Ð¾Ð³Ð¾Ð´Ð° ÑÑÐ°Ð³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2209800" cy="1905000"/>
          </a:xfrm>
          <a:prstGeom prst="rect">
            <a:avLst/>
          </a:prstGeom>
          <a:noFill/>
        </p:spPr>
      </p:pic>
      <p:pic>
        <p:nvPicPr>
          <p:cNvPr id="14342" name="Picture 6" descr="https://cdn.pixabay.com/photo/2016/02/09/05/43/citadel-1188380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286000" cy="1905000"/>
          </a:xfrm>
          <a:prstGeom prst="rect">
            <a:avLst/>
          </a:prstGeom>
          <a:noFill/>
        </p:spPr>
      </p:pic>
      <p:pic>
        <p:nvPicPr>
          <p:cNvPr id="14344" name="Picture 8" descr="https://im0-tub-ru.yandex.net/i?id=00e164c7d2bdfefcf4b3f3426a7a2348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00"/>
            <a:ext cx="2133600" cy="1752600"/>
          </a:xfrm>
          <a:prstGeom prst="rect">
            <a:avLst/>
          </a:prstGeom>
          <a:noFill/>
        </p:spPr>
      </p:pic>
      <p:pic>
        <p:nvPicPr>
          <p:cNvPr id="14346" name="Picture 10" descr="https://avatars.mds.yandex.net/get-zen_doc/1244179/pub_5b6e41db654a8700a889acee_5b6e7375d978f300a81ac1f7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00600"/>
            <a:ext cx="2133600" cy="2057400"/>
          </a:xfrm>
          <a:prstGeom prst="rect">
            <a:avLst/>
          </a:prstGeom>
          <a:noFill/>
        </p:spPr>
      </p:pic>
      <p:pic>
        <p:nvPicPr>
          <p:cNvPr id="14350" name="Picture 14" descr="https://in.toluna.com/dpolls_images/2018/07/06/f28b493a-a3b4-4da0-9674-4680680d5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800600"/>
            <a:ext cx="2362200" cy="2057400"/>
          </a:xfrm>
          <a:prstGeom prst="rect">
            <a:avLst/>
          </a:prstGeom>
          <a:noFill/>
        </p:spPr>
      </p:pic>
      <p:pic>
        <p:nvPicPr>
          <p:cNvPr id="14352" name="Picture 16" descr="ÐÑÑÑ ÐÐ°Ð³ÑÐ°ÑÐ¸Ð¾Ð½ Ð¡Ð¿Ð¾Ð³Ð°Ð´Ð¸ ÑÑÑÐ°ÑÐ½Ð¸ÐºÑÐ² Ð¤ÑÐ°Ð½ÐºÐ¾-Ð Ð¾ÑÑÐ¹ÑÑÐºÐ¾Ñ Ð²ÑÐ¹Ð½Ð¸ 1812 ÑÐ¾ÐºÑ ÐÐ°Ð¿Ð¾Ð»ÐµÐ¾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4800600"/>
            <a:ext cx="2209800" cy="2057400"/>
          </a:xfrm>
          <a:prstGeom prst="rect">
            <a:avLst/>
          </a:prstGeom>
          <a:noFill/>
        </p:spPr>
      </p:pic>
      <p:pic>
        <p:nvPicPr>
          <p:cNvPr id="14354" name="Picture 18" descr="Ð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3048000"/>
            <a:ext cx="2286000" cy="1762125"/>
          </a:xfrm>
          <a:prstGeom prst="rect">
            <a:avLst/>
          </a:prstGeom>
          <a:noFill/>
        </p:spPr>
      </p:pic>
      <p:pic>
        <p:nvPicPr>
          <p:cNvPr id="15362" name="Picture 2" descr="https://cdn.fishki.net/upload/post/201505/12/1529861/26_1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3048000"/>
            <a:ext cx="2286000" cy="1752600"/>
          </a:xfrm>
          <a:prstGeom prst="rect">
            <a:avLst/>
          </a:prstGeom>
          <a:noFill/>
        </p:spPr>
      </p:pic>
      <p:pic>
        <p:nvPicPr>
          <p:cNvPr id="12" name="Рисунок 11" descr="C:\Users\Учитель истории\Desktop\Без названия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23622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33400" y="457200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СОЗДАНИЯ КРОССЕНСА: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0" y="914400"/>
            <a:ext cx="7315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определить тематику, общую идею;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выделить 9 элементов, имеющих отношение к эпохе, идее, теме;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найти связь между элементами, определить последовательность;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выделить элементы, имеющие 3 и более связей (крест, основа);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сконцентрировать смысл в одном элементе (9-й квадрат);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выделить отличительные черты, особенности каждого элемента;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поиск и подбор изображений, иллюстрирующих элементы;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заменить прямые образы и ассоциаций косвенными, символическими;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выход на новый уровень (переход к более сложным заданиям).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676400" y="228600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 И ОБРАЗОВАНИЕ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260180" cy="53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1245</TotalTime>
  <Words>162</Words>
  <Application>Microsoft Office PowerPoint</Application>
  <PresentationFormat>Экран (4:3)</PresentationFormat>
  <Paragraphs>36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Учитель истории</cp:lastModifiedBy>
  <cp:revision>112</cp:revision>
  <cp:lastPrinted>1601-01-01T00:00:00Z</cp:lastPrinted>
  <dcterms:created xsi:type="dcterms:W3CDTF">1601-01-01T00:00:00Z</dcterms:created>
  <dcterms:modified xsi:type="dcterms:W3CDTF">2023-02-16T12:59:21Z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