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7" autoAdjust="0"/>
  </p:normalViewPr>
  <p:slideViewPr>
    <p:cSldViewPr>
      <p:cViewPr varScale="1">
        <p:scale>
          <a:sx n="52" d="100"/>
          <a:sy n="52" d="100"/>
        </p:scale>
        <p:origin x="-1219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0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699CD-E6EE-42F4-AF06-E8E9B7F36B11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8C08F-8C2C-45B0-A59A-7E147A9D63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4286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42088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u="sng" dirty="0" smtClean="0">
                <a:solidFill>
                  <a:schemeClr val="tx1"/>
                </a:solidFill>
              </a:rPr>
              <a:t>Особенности </a:t>
            </a:r>
            <a:r>
              <a:rPr lang="ru-RU" sz="4000" u="sng" dirty="0" err="1" smtClean="0">
                <a:solidFill>
                  <a:schemeClr val="tx1"/>
                </a:solidFill>
              </a:rPr>
              <a:t>профориентационной</a:t>
            </a:r>
            <a:r>
              <a:rPr lang="ru-RU" sz="4000" u="sng" dirty="0" smtClean="0">
                <a:solidFill>
                  <a:schemeClr val="tx1"/>
                </a:solidFill>
              </a:rPr>
              <a:t> работы в школе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439144" y="6027003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/>
              <a:t>Презентацию выполнила: </a:t>
            </a:r>
          </a:p>
          <a:p>
            <a:pPr algn="r"/>
            <a:r>
              <a:rPr lang="ru-RU" sz="2400" b="1" dirty="0" smtClean="0"/>
              <a:t>социальный педагог Черных Л.А.</a:t>
            </a:r>
            <a:endParaRPr lang="ru-RU" sz="2400" b="1" dirty="0"/>
          </a:p>
        </p:txBody>
      </p:sp>
      <p:pic>
        <p:nvPicPr>
          <p:cNvPr id="15362" name="Picture 2" descr="https://3schoolnm.ru/images/dok/Novosti/p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8532440" cy="47994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8593909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Работа с родителя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Этапы и содержание профработы в школе 1-4 клас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Этапы и содержание профработы в школе 5-7 клас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Этапы и содержание профработы в школе 8-9 клас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78502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Роль социального педагога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0" y="953344"/>
            <a:ext cx="9144000" cy="5904656"/>
          </a:xfrm>
        </p:spPr>
        <p:txBody>
          <a:bodyPr>
            <a:normAutofit lnSpcReduction="10000"/>
          </a:bodyPr>
          <a:lstStyle/>
          <a:p>
            <a:r>
              <a:rPr lang="ru-RU" sz="3000" dirty="0" smtClean="0"/>
              <a:t>способствует формированию у школьников группы риска адекватной самооценки, поскольку, как правило, у таких </a:t>
            </a:r>
            <a:r>
              <a:rPr lang="ru-RU" sz="3000" dirty="0" smtClean="0"/>
              <a:t>детей она </a:t>
            </a:r>
            <a:r>
              <a:rPr lang="ru-RU" sz="3000" dirty="0" smtClean="0"/>
              <a:t>занижена;</a:t>
            </a:r>
          </a:p>
          <a:p>
            <a:r>
              <a:rPr lang="ru-RU" sz="3000" dirty="0" smtClean="0"/>
              <a:t>оказывает </a:t>
            </a:r>
            <a:r>
              <a:rPr lang="ru-RU" sz="3000" dirty="0" smtClean="0"/>
              <a:t>педагогическую поддержку детям группы риска в процессе их профессионального и </a:t>
            </a:r>
            <a:r>
              <a:rPr lang="ru-RU" sz="3000" dirty="0" smtClean="0"/>
              <a:t>жизненного самоопределения</a:t>
            </a:r>
            <a:r>
              <a:rPr lang="ru-RU" sz="3000" dirty="0" smtClean="0"/>
              <a:t>;</a:t>
            </a:r>
          </a:p>
          <a:p>
            <a:r>
              <a:rPr lang="ru-RU" sz="3000" dirty="0" smtClean="0"/>
              <a:t>осуществляет </a:t>
            </a:r>
            <a:r>
              <a:rPr lang="ru-RU" sz="3000" dirty="0" smtClean="0"/>
              <a:t>консультации учащихся по социальным вопросам;</a:t>
            </a:r>
          </a:p>
          <a:p>
            <a:r>
              <a:rPr lang="ru-RU" sz="3000" dirty="0" smtClean="0"/>
              <a:t>оказывает </a:t>
            </a:r>
            <a:r>
              <a:rPr lang="ru-RU" sz="3000" dirty="0" smtClean="0"/>
              <a:t>помощь классному руководителю в анализе и оценке социальных факторов, затрудняющих </a:t>
            </a:r>
            <a:r>
              <a:rPr lang="ru-RU" sz="3000" dirty="0" smtClean="0"/>
              <a:t>процесс самоопределения </a:t>
            </a:r>
            <a:r>
              <a:rPr lang="ru-RU" sz="3000" dirty="0" smtClean="0"/>
              <a:t>школьника.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Цель профориентационной работы в шко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5592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Задачи профори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Принципы профориентационной работы в шко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Дифференцированный и индивидуальный подход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0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Сочетание массовых, групповых, индивидуальны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Взаимосвяз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Формы рабо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Психологическое сопровождение обучающихс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1636</TotalTime>
  <Words>73</Words>
  <Application>Microsoft Office PowerPoint</Application>
  <PresentationFormat>Экран (4:3)</PresentationFormat>
  <Paragraphs>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Особенности профориентационной работы в школе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Роль социального педагога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Вирус иммунодефицита человека (ВИЧ)</dc:title>
  <dc:creator>Анастасия</dc:creator>
  <cp:lastModifiedBy>ПК404</cp:lastModifiedBy>
  <cp:revision>42</cp:revision>
  <dcterms:created xsi:type="dcterms:W3CDTF">2016-05-16T18:40:28Z</dcterms:created>
  <dcterms:modified xsi:type="dcterms:W3CDTF">2023-10-27T10:59:38Z</dcterms:modified>
</cp:coreProperties>
</file>