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74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3FD4-B76D-48FC-8B91-C7A3679847A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BF69EF0-1796-4956-8A47-AE54E5247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3FD4-B76D-48FC-8B91-C7A3679847A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BF69EF0-1796-4956-8A47-AE54E5247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3FD4-B76D-48FC-8B91-C7A3679847A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BF69EF0-1796-4956-8A47-AE54E52479D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3FD4-B76D-48FC-8B91-C7A3679847A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F69EF0-1796-4956-8A47-AE54E5247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3FD4-B76D-48FC-8B91-C7A3679847A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F69EF0-1796-4956-8A47-AE54E52479D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3FD4-B76D-48FC-8B91-C7A3679847A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F69EF0-1796-4956-8A47-AE54E5247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3FD4-B76D-48FC-8B91-C7A3679847A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9EF0-1796-4956-8A47-AE54E5247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3FD4-B76D-48FC-8B91-C7A3679847A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9EF0-1796-4956-8A47-AE54E5247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3FD4-B76D-48FC-8B91-C7A3679847A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9EF0-1796-4956-8A47-AE54E5247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3FD4-B76D-48FC-8B91-C7A3679847A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BF69EF0-1796-4956-8A47-AE54E5247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3FD4-B76D-48FC-8B91-C7A3679847A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BF69EF0-1796-4956-8A47-AE54E5247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3FD4-B76D-48FC-8B91-C7A3679847A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BF69EF0-1796-4956-8A47-AE54E5247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3FD4-B76D-48FC-8B91-C7A3679847A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9EF0-1796-4956-8A47-AE54E5247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3FD4-B76D-48FC-8B91-C7A3679847A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9EF0-1796-4956-8A47-AE54E5247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3FD4-B76D-48FC-8B91-C7A3679847A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9EF0-1796-4956-8A47-AE54E5247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3FD4-B76D-48FC-8B91-C7A3679847A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F69EF0-1796-4956-8A47-AE54E5247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D3FD4-B76D-48FC-8B91-C7A3679847A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BF69EF0-1796-4956-8A47-AE54E52479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Развитие самооценки младших школьников.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Черненко Мария Анатольевна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обозначают своё настроение, реакцию на урок.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923" r="12356"/>
          <a:stretch>
            <a:fillRect/>
          </a:stretch>
        </p:blipFill>
        <p:spPr>
          <a:xfrm>
            <a:off x="3245005" y="2241395"/>
            <a:ext cx="7225990" cy="4248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11247"/>
          <a:stretch>
            <a:fillRect/>
          </a:stretch>
        </p:blipFill>
        <p:spPr>
          <a:xfrm>
            <a:off x="4016297" y="367990"/>
            <a:ext cx="7201830" cy="5776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Для формирования адекватной самооценки необходимо решать следующие задачи: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218" r="12578"/>
          <a:stretch>
            <a:fillRect/>
          </a:stretch>
        </p:blipFill>
        <p:spPr>
          <a:xfrm>
            <a:off x="3590693" y="2230245"/>
            <a:ext cx="7114478" cy="4304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79570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детьми, имеющими заниженную самооценку, можно организовать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развивающую работу.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такой работе могут быть использованы следующие методы: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520176"/>
            <a:ext cx="8915400" cy="408134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Игротерапия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способствует созданию сотрудничества, снимает напряжённость, тревогу, страх, повышает самооценку.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Арттерапия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 искусством,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первую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изобразительной и творческой деятельностью.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Психогимнастика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 эмоционального состояния без слов.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движений, мимики, пантомимики.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0380" t="47941" b="23875"/>
          <a:stretch>
            <a:fillRect/>
          </a:stretch>
        </p:blipFill>
        <p:spPr>
          <a:xfrm>
            <a:off x="9199756" y="3579542"/>
            <a:ext cx="2832410" cy="2531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«СОЛНЫШКО».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5591" y="1773044"/>
            <a:ext cx="5855010" cy="4138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 складывается в процессе воспитания, в котором основная роль принадлежит семье и школе.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7568" y="2653991"/>
            <a:ext cx="4093848" cy="27207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943" y="2653991"/>
            <a:ext cx="4137102" cy="2720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оказывают существенное влияние на формирование самооценки.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955072"/>
            <a:ext cx="8915400" cy="373566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воспитание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ценности, принятые в его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семье;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или отсутствие навыков учебной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Самооценка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суждение человека о наличии или отсутствии тех или иных качеств в сравнении с образцом – эталоном. Самооценка выявляет оценочное отношение к самому себе, к внешнему виду, речи и т.д. </a:t>
            </a:r>
          </a:p>
        </p:txBody>
      </p:sp>
      <p:sp>
        <p:nvSpPr>
          <p:cNvPr id="4" name="Овал 3"/>
          <p:cNvSpPr/>
          <p:nvPr/>
        </p:nvSpPr>
        <p:spPr>
          <a:xfrm>
            <a:off x="2474911" y="609601"/>
            <a:ext cx="6624484" cy="279152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6091" b="21803"/>
          <a:stretch>
            <a:fillRect/>
          </a:stretch>
        </p:blipFill>
        <p:spPr>
          <a:xfrm>
            <a:off x="3048000" y="178420"/>
            <a:ext cx="8727688" cy="6110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04495"/>
            <a:ext cx="8424545" cy="57994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-1" r="11247"/>
          <a:stretch>
            <a:fillRect/>
          </a:stretch>
        </p:blipFill>
        <p:spPr>
          <a:xfrm>
            <a:off x="3347225" y="345688"/>
            <a:ext cx="8149682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САМООЦЕНКИ вводится в 1 классе (ВОПРОСЫ, НА КОТОРЫЕ ОТВЕЧАЕТ УЧЕНИК).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8895" y="2421890"/>
            <a:ext cx="8915400" cy="432943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было задание?(Учимся вспоминать цель работы, учебную задачу, что нужно было получить в результате?)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Удалось выполнить задание? Найдено решение, ответ? (Учимся сравнивать результат с целью.)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выполнено верно или не совсем? (Учимся находить и признавать ошибки.)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выполнил сам или с чьей – то помощью? (Учимся оценивать процесс.)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алгоритму самооценки продолжается во 2, 3, 4 классе.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7244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умение развивал при выполнении задания? (Учимся определять выполнение действий, например УУД.)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 был уровень задачи?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задачи мы решали много раз, понадобились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старые»,уже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усвоенные знания(необходимый уровень).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задаче мы столкнулись с необычной ситуацией, нам нужны новые знания по теме, которую сейчас изучаем (повышенный уровень).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мы никогда не учились решать или нужны знания, которые на уроках не изучали (максимальный уровень).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 уровень успешности, на котором ты решил задачу (учимся адекватно оценивать себя).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своего уровня успешности, определи отметку, которую ты можешь себе поставить.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 в 1 классе, где ученик ещё не готов к адекватной оценке своих результатов, в том числе к признанию своих ошибок?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687444"/>
            <a:ext cx="8915400" cy="322377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Даём возможность детям эмоционально оценить прошедший урок (день). Эта рефлексия станет основой для адекватной оценки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успехов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380" t="48591" r="23116"/>
          <a:stretch>
            <a:fillRect/>
          </a:stretch>
        </p:blipFill>
        <p:spPr>
          <a:xfrm>
            <a:off x="4360128" y="4049433"/>
            <a:ext cx="4560848" cy="2644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</TotalTime>
  <Words>432</Words>
  <Application>Microsoft Office PowerPoint</Application>
  <PresentationFormat>Произвольный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Легкий дым</vt:lpstr>
      <vt:lpstr>Развитие самооценки младших школьников.</vt:lpstr>
      <vt:lpstr>Факторы, которые оказывают существенное влияние на формирование самооценки. </vt:lpstr>
      <vt:lpstr>Самооценка </vt:lpstr>
      <vt:lpstr>Презентация PowerPoint</vt:lpstr>
      <vt:lpstr>Презентация PowerPoint</vt:lpstr>
      <vt:lpstr>Презентация PowerPoint</vt:lpstr>
      <vt:lpstr>АЛГОРИТМ САМООЦЕНКИ вводится в 1 классе (ВОПРОСЫ, НА КОТОРЫЕ ОТВЕЧАЕТ УЧЕНИК).</vt:lpstr>
      <vt:lpstr>Обучение алгоритму самооценки продолжается во 2, 3, 4 классе.</vt:lpstr>
      <vt:lpstr>Что делать в 1 классе, где ученик ещё не готов к адекватной оценке своих результатов, в том числе к признанию своих ошибок?</vt:lpstr>
      <vt:lpstr>Дети обозначают своё настроение, реакцию на урок.</vt:lpstr>
      <vt:lpstr>Презентация PowerPoint</vt:lpstr>
      <vt:lpstr>Для формирования адекватной самооценки необходимо решать следующие задачи:</vt:lpstr>
      <vt:lpstr>С детьми, имеющими заниженную самооценку, можно организовать коррекционно – развивающую работу. В такой работе могут быть использованы следующие методы:</vt:lpstr>
      <vt:lpstr>УПРАЖНЕНИЕ «СОЛНЫШКО».</vt:lpstr>
      <vt:lpstr>Самооценка складывается в процессе воспитания, в котором основная роль принадлежит семье и школе.</vt:lpstr>
      <vt:lpstr>СПАСИБО ЗА 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Предупреждение заниженной самооценке</dc:title>
  <dc:creator>Ислам</dc:creator>
  <cp:lastModifiedBy>user</cp:lastModifiedBy>
  <cp:revision>12</cp:revision>
  <dcterms:created xsi:type="dcterms:W3CDTF">2023-03-26T10:15:00Z</dcterms:created>
  <dcterms:modified xsi:type="dcterms:W3CDTF">2023-10-19T11:51:08Z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1049-11.2.0.9629</vt:lpwstr>
  </property>
</Properties>
</file>