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3" r:id="rId4"/>
    <p:sldId id="282" r:id="rId5"/>
    <p:sldId id="289" r:id="rId6"/>
    <p:sldId id="265" r:id="rId7"/>
    <p:sldId id="266" r:id="rId8"/>
    <p:sldId id="287" r:id="rId9"/>
    <p:sldId id="269" r:id="rId10"/>
    <p:sldId id="271" r:id="rId11"/>
    <p:sldId id="290" r:id="rId12"/>
    <p:sldId id="285" r:id="rId13"/>
    <p:sldId id="273" r:id="rId14"/>
    <p:sldId id="284" r:id="rId15"/>
    <p:sldId id="288" r:id="rId16"/>
    <p:sldId id="274" r:id="rId17"/>
    <p:sldId id="286" r:id="rId18"/>
    <p:sldId id="277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313190-A192-4765-9376-1343E73AE1BC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91AF71-4D30-4975-9C33-2329AC87E3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9;&#1074;&#1091;&#1082;&#1080;%20&#1083;&#1077;&#1089;&#1072;.mp3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5;&#1103;&#1085;&#1103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37147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природы в произведении Н.А.Некрасова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«Саша»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(отрывок из поэмы)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43570" y="5572140"/>
            <a:ext cx="2851206" cy="7143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Подготовила учитель русского языка и чтения </a:t>
            </a:r>
          </a:p>
          <a:p>
            <a:pPr algn="ctr"/>
            <a:r>
              <a:rPr lang="ru-RU" sz="1400" dirty="0" err="1" smtClean="0"/>
              <a:t>Хасимова</a:t>
            </a:r>
            <a:r>
              <a:rPr lang="ru-RU" sz="1400" dirty="0" smtClean="0"/>
              <a:t> И.Ф.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43890" cy="4857784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Найдите описание процесса вырубки леса.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какой части речи встречаются  чаще?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2857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85794"/>
            <a:ext cx="8183880" cy="3714776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Что происходило с насекомыми и животными, когда лес начали вырубать? Чем грозила им эта работа?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7826690" cy="35004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357298"/>
            <a:ext cx="8183880" cy="250033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 автор описывает страдания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деревьев?</a:t>
            </a:r>
            <a:endParaRPr lang="ru-RU" sz="3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286256"/>
            <a:ext cx="8183880" cy="1357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Найдите описание леса после вырубки.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кем автор сравнивает погибшие деревья?</a:t>
            </a:r>
            <a:endParaRPr lang="ru-RU" sz="3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landscape-tree-forest-wilderness-mountain-plant-meadow-green-evergreen-fir-ridge-conifer-spruce-mountains-vegetation-shrub-hot-beauty-woodland-quiet-habitat-larch-ecosystem-hiking-trail-biome-pine-family-old-growth-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932238" cy="3143272"/>
          </a:xfrm>
        </p:spPr>
      </p:pic>
      <p:pic>
        <p:nvPicPr>
          <p:cNvPr id="11" name="Содержимое 10" descr="istockphoto-538997520-1024x10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714356"/>
            <a:ext cx="3638613" cy="3051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2571768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Как автор усиливает впечатление от описания гибели деревьев?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428868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b="1" i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492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-Лес зазвенел, застонал, затрещал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857496"/>
            <a:ext cx="4808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-Стоном стонали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верхушки осин...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00438"/>
            <a:ext cx="7072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перерубленной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старой березы 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градом </a:t>
            </a:r>
            <a:r>
              <a:rPr lang="ru-RU" sz="2400" i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лилися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прощальные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слезы.</a:t>
            </a:r>
          </a:p>
          <a:p>
            <a:endParaRPr lang="ru-RU" sz="24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Раненый стонет, зовет, проклинает.</a:t>
            </a: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428625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Как называется  литературный приём, при котором неодушевленные предметы наделяются свойствами, которые присущи живым существам?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21481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Олицетворение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Как Некрасов описывает</a:t>
            </a:r>
            <a:b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рубщиков леса?</a:t>
            </a:r>
            <a:endParaRPr lang="ru-RU" sz="3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5357826"/>
            <a:ext cx="7715304" cy="3571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Релаксация «В лесу»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5445" y="530225"/>
            <a:ext cx="6679147" cy="4187825"/>
          </a:xfrm>
        </p:spPr>
      </p:pic>
      <p:pic>
        <p:nvPicPr>
          <p:cNvPr id="5" name="звук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12442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идея стихотворения: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леса и его судьба зависит от человека.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Природа- живое существо.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дарит жизнь и здоровье человеку.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 природу!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Берегите природу!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так мы сможем сохранить жизнь на Земле.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леса и его судьба зависит от людей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9987_9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601" y="428604"/>
            <a:ext cx="4512283" cy="3000396"/>
          </a:xfrm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714620"/>
            <a:ext cx="4394536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Алексеевич Некрасов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1821- 1878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865cd5587113d04b47c0c15e0834a11b906a53126891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174" y="530225"/>
            <a:ext cx="2905690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7334301" cy="55007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02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Отец- Алексей Сергеевич Некрасов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280" y="500042"/>
            <a:ext cx="3377231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Мать- Некрасова Елена Андреевна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149" y="530225"/>
            <a:ext cx="3305039" cy="4327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928670"/>
            <a:ext cx="6226710" cy="4670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372368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Посмотрите, как хороша русская природа!</a:t>
            </a:r>
            <a:endParaRPr lang="ru-RU" sz="3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landscape-tree-forest-wilderness-mountain-plant-meadow-green-evergreen-fir-ridge-conifer-spruce-mountains-vegetation-shrub-hot-beauty-woodland-quiet-habitat-larch-ecosystem-hiking-trail-biome-pine-family-old-growth-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789362" cy="2704337"/>
          </a:xfrm>
        </p:spPr>
      </p:pic>
      <p:pic>
        <p:nvPicPr>
          <p:cNvPr id="13" name="Содержимое 12" descr="2775d2b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3787774" cy="2684810"/>
          </a:xfrm>
        </p:spPr>
      </p:pic>
      <p:pic>
        <p:nvPicPr>
          <p:cNvPr id="1026" name="Picture 2" descr="C:\Users\Admin\Desktop\depositphotos_52814617-stock-photo-autumn-for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3714776" cy="2593568"/>
          </a:xfrm>
          <a:prstGeom prst="rect">
            <a:avLst/>
          </a:prstGeom>
          <a:noFill/>
        </p:spPr>
      </p:pic>
      <p:pic>
        <p:nvPicPr>
          <p:cNvPr id="1027" name="Picture 3" descr="C:\Users\Admin\Desktop\e7e647490adabcda1d1e5d9f3a9325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143248"/>
            <a:ext cx="379807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«Саша»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написана в 1855году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5d9e9a5a292eaf1f6bcbc961a28c3f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1359" y="530225"/>
            <a:ext cx="5407320" cy="4187825"/>
          </a:xfrm>
        </p:spPr>
      </p:pic>
      <p:pic>
        <p:nvPicPr>
          <p:cNvPr id="4" name="ня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171448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Спорился, спориться-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1714488"/>
            <a:ext cx="26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удаваться, идти успешно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2145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Осинник-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2214554"/>
            <a:ext cx="160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осиновый лес.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643182"/>
            <a:ext cx="115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Березняк-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643182"/>
            <a:ext cx="16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березовый лес.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143248"/>
            <a:ext cx="115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Дубняк-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3143248"/>
            <a:ext cx="14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дубовый лес.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3643314"/>
            <a:ext cx="104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Аркан-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28794" y="3643314"/>
            <a:ext cx="5308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длинная веревка с затягивающейся петлей на конце.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28662" y="4071942"/>
            <a:ext cx="203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Поверженный лес-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407194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поваленный лес.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84" y="571480"/>
            <a:ext cx="33031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Найдите описание леса до вырубки.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landscape-tree-forest-wilderness-mountain-plant-meadow-green-evergreen-fir-ridge-conifer-spruce-mountains-vegetation-shrub-hot-beauty-woodland-quiet-habitat-larch-ecosystem-hiking-trail-biome-pine-family-old-growth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573</TotalTime>
  <Words>206</Words>
  <Application>Microsoft Office PowerPoint</Application>
  <PresentationFormat>Экран (4:3)</PresentationFormat>
  <Paragraphs>53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Тема природы в произведении Н.А.Некрасова  «Саша»  (отрывок из поэмы)</vt:lpstr>
      <vt:lpstr>Николай Алексеевич Некрасов 1821- 1878</vt:lpstr>
      <vt:lpstr>Отец- Алексей Сергеевич Некрасов</vt:lpstr>
      <vt:lpstr>Мать- Некрасова Елена Андреевна </vt:lpstr>
      <vt:lpstr>Слайд 5</vt:lpstr>
      <vt:lpstr>    Посмотрите, как хороша русская природа!</vt:lpstr>
      <vt:lpstr>Поэма «Саша»   написана в 1855году</vt:lpstr>
      <vt:lpstr>Слайд 8</vt:lpstr>
      <vt:lpstr>1. Найдите описание леса до вырубки. </vt:lpstr>
      <vt:lpstr>2. Найдите описание процесса вырубки леса.   Слова какой части речи встречаются  чаще?   Почему? </vt:lpstr>
      <vt:lpstr>3. Что происходило с насекомыми и животными, когда лес начали вырубать? Чем грозила им эта работа? </vt:lpstr>
      <vt:lpstr>4. Как автор описывает страдания  деревьев?</vt:lpstr>
      <vt:lpstr> 5. Найдите описание леса после вырубки.  С кем автор сравнивает погибшие деревья?</vt:lpstr>
      <vt:lpstr>6. Как автор усиливает впечатление от описания гибели деревьев?   </vt:lpstr>
      <vt:lpstr>Слайд 15</vt:lpstr>
      <vt:lpstr>8. Как Некрасов описывает  рубщиков леса?</vt:lpstr>
      <vt:lpstr>Физминутка Релаксация «В лесу»</vt:lpstr>
      <vt:lpstr>Основная идея стихотворения: Красота леса и его судьба зависит от человека. Природа- живое существо.  Она дарит жизнь и здоровье человеку. Любите природу!  Берегите природу! Только так мы сможем сохранить жизнь на Земле.</vt:lpstr>
      <vt:lpstr>Красота леса и его судьба зависит от людей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Н.А.Некрасов (отрывок из поэмы)  Саша</dc:title>
  <dc:creator>Admin</dc:creator>
  <cp:lastModifiedBy>Admin</cp:lastModifiedBy>
  <cp:revision>57</cp:revision>
  <dcterms:created xsi:type="dcterms:W3CDTF">2021-11-20T16:34:22Z</dcterms:created>
  <dcterms:modified xsi:type="dcterms:W3CDTF">2021-11-24T19:53:29Z</dcterms:modified>
</cp:coreProperties>
</file>