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3F4D0-3797-428F-8406-13547CEAC36F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17A2-3250-4CEA-B192-1B60138C6F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535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3F4D0-3797-428F-8406-13547CEAC36F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17A2-3250-4CEA-B192-1B60138C6F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028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3F4D0-3797-428F-8406-13547CEAC36F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17A2-3250-4CEA-B192-1B60138C6FB2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9839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3F4D0-3797-428F-8406-13547CEAC36F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17A2-3250-4CEA-B192-1B60138C6F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7513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3F4D0-3797-428F-8406-13547CEAC36F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17A2-3250-4CEA-B192-1B60138C6FB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11665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3F4D0-3797-428F-8406-13547CEAC36F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17A2-3250-4CEA-B192-1B60138C6F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831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3F4D0-3797-428F-8406-13547CEAC36F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17A2-3250-4CEA-B192-1B60138C6F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375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3F4D0-3797-428F-8406-13547CEAC36F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17A2-3250-4CEA-B192-1B60138C6F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496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3F4D0-3797-428F-8406-13547CEAC36F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17A2-3250-4CEA-B192-1B60138C6F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298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3F4D0-3797-428F-8406-13547CEAC36F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17A2-3250-4CEA-B192-1B60138C6F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577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3F4D0-3797-428F-8406-13547CEAC36F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17A2-3250-4CEA-B192-1B60138C6F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996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3F4D0-3797-428F-8406-13547CEAC36F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17A2-3250-4CEA-B192-1B60138C6F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970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3F4D0-3797-428F-8406-13547CEAC36F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17A2-3250-4CEA-B192-1B60138C6F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21447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3F4D0-3797-428F-8406-13547CEAC36F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17A2-3250-4CEA-B192-1B60138C6F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706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3F4D0-3797-428F-8406-13547CEAC36F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17A2-3250-4CEA-B192-1B60138C6F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830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3F4D0-3797-428F-8406-13547CEAC36F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FA17A2-3250-4CEA-B192-1B60138C6F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6570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3F4D0-3797-428F-8406-13547CEAC36F}" type="datetimeFigureOut">
              <a:rPr lang="ru-RU" smtClean="0"/>
              <a:t>20.04.2023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BFA17A2-3250-4CEA-B192-1B60138C6F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74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8096" y="219456"/>
            <a:ext cx="8842248" cy="1225296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Т</a:t>
            </a:r>
            <a:r>
              <a:rPr lang="ru-RU" dirty="0" smtClean="0">
                <a:solidFill>
                  <a:schemeClr val="tx2"/>
                </a:solidFill>
              </a:rPr>
              <a:t>ема занятия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3544" y="1764792"/>
            <a:ext cx="9125711" cy="3382941"/>
          </a:xfrm>
        </p:spPr>
        <p:txBody>
          <a:bodyPr>
            <a:normAutofit/>
          </a:bodyPr>
          <a:lstStyle/>
          <a:p>
            <a:pPr algn="ctr"/>
            <a:r>
              <a:rPr lang="ru-RU" sz="6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Сплошные и</a:t>
            </a:r>
          </a:p>
          <a:p>
            <a:pPr algn="ctr"/>
            <a:r>
              <a:rPr lang="ru-RU" sz="6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несплошные</a:t>
            </a:r>
            <a:r>
              <a:rPr lang="ru-RU" sz="6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тексты.</a:t>
            </a:r>
            <a:endParaRPr lang="ru-RU" sz="6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2049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9" t="14291"/>
          <a:stretch/>
        </p:blipFill>
        <p:spPr>
          <a:xfrm>
            <a:off x="173736" y="128016"/>
            <a:ext cx="10369296" cy="63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089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106424" y="0"/>
            <a:ext cx="133898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698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dirty="0" smtClean="0"/>
              <a:t>Рефлексия</a:t>
            </a:r>
            <a:endParaRPr lang="ru-RU" sz="6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• </a:t>
            </a:r>
            <a:r>
              <a:rPr lang="ru-RU" sz="3600" dirty="0"/>
              <a:t>С</a:t>
            </a:r>
            <a:r>
              <a:rPr lang="ru-RU" sz="3600" dirty="0" smtClean="0"/>
              <a:t>егодня </a:t>
            </a:r>
            <a:r>
              <a:rPr lang="ru-RU" sz="3600" dirty="0"/>
              <a:t>я узнал(а) ...</a:t>
            </a:r>
          </a:p>
          <a:p>
            <a:r>
              <a:rPr lang="ru-RU" sz="3600" dirty="0"/>
              <a:t>• </a:t>
            </a:r>
            <a:r>
              <a:rPr lang="ru-RU" sz="3600" dirty="0" smtClean="0"/>
              <a:t>Я </a:t>
            </a:r>
            <a:r>
              <a:rPr lang="ru-RU" sz="3600" dirty="0"/>
              <a:t>понял(а), что могу ...</a:t>
            </a:r>
          </a:p>
          <a:p>
            <a:r>
              <a:rPr lang="ru-RU" sz="3600" dirty="0"/>
              <a:t>• </a:t>
            </a:r>
            <a:r>
              <a:rPr lang="ru-RU" sz="3600" dirty="0" smtClean="0"/>
              <a:t>Я </a:t>
            </a:r>
            <a:r>
              <a:rPr lang="ru-RU" sz="3600" dirty="0"/>
              <a:t>попробую ...</a:t>
            </a:r>
          </a:p>
          <a:p>
            <a:r>
              <a:rPr lang="ru-RU" sz="3600" dirty="0"/>
              <a:t>• Где или для чего могут пригодиться полученные сведения?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5665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2014728"/>
          </a:xfrm>
        </p:spPr>
        <p:txBody>
          <a:bodyPr>
            <a:normAutofit/>
          </a:bodyPr>
          <a:lstStyle/>
          <a:p>
            <a:pPr algn="ctr"/>
            <a:r>
              <a:rPr lang="ru-RU" sz="9600" dirty="0">
                <a:solidFill>
                  <a:schemeClr val="tx1"/>
                </a:solidFill>
              </a:rPr>
              <a:t>С</a:t>
            </a:r>
            <a:r>
              <a:rPr lang="ru-RU" sz="9600" dirty="0" smtClean="0">
                <a:solidFill>
                  <a:schemeClr val="tx1"/>
                </a:solidFill>
              </a:rPr>
              <a:t>пасибо</a:t>
            </a:r>
            <a:endParaRPr lang="ru-RU" sz="96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1208" y="3072384"/>
            <a:ext cx="8951976" cy="30266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9600" dirty="0">
                <a:solidFill>
                  <a:schemeClr val="tx1"/>
                </a:solidFill>
              </a:rPr>
              <a:t>з</a:t>
            </a:r>
            <a:r>
              <a:rPr lang="ru-RU" sz="9600" dirty="0" smtClean="0">
                <a:solidFill>
                  <a:schemeClr val="tx1"/>
                </a:solidFill>
              </a:rPr>
              <a:t>а работу!</a:t>
            </a:r>
            <a:endParaRPr lang="ru-RU" sz="9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140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752" y="0"/>
            <a:ext cx="11594592" cy="668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97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64008"/>
            <a:ext cx="12192000" cy="669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618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296" y="82296"/>
            <a:ext cx="12045696" cy="67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19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62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340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58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622" y="609600"/>
            <a:ext cx="8596668" cy="13208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62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Проверяем первичное восприятие  текста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numCol="2">
            <a:normAutofit lnSpcReduction="10000"/>
          </a:bodyPr>
          <a:lstStyle/>
          <a:p>
            <a:endParaRPr lang="ru-RU" dirty="0" smtClean="0"/>
          </a:p>
          <a:p>
            <a:pPr algn="ctr"/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1-да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2-да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3-нет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4-да</a:t>
            </a:r>
          </a:p>
          <a:p>
            <a:pPr algn="ctr"/>
            <a:endParaRPr lang="ru-RU" sz="3200" b="1" dirty="0">
              <a:solidFill>
                <a:schemeClr val="tx1"/>
              </a:solidFill>
            </a:endParaRPr>
          </a:p>
          <a:p>
            <a:pPr algn="ctr"/>
            <a:endParaRPr lang="ru-RU" sz="3200" b="1" dirty="0" smtClean="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ru-RU" sz="32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5-нет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6-да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7-нет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8-да</a:t>
            </a:r>
            <a:endParaRPr lang="ru-RU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843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Билет в цирк</a:t>
            </a:r>
            <a:endParaRPr lang="ru-RU" sz="4400" b="1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650" t="15121" r="4810" b="18873"/>
          <a:stretch/>
        </p:blipFill>
        <p:spPr>
          <a:xfrm>
            <a:off x="0" y="1591056"/>
            <a:ext cx="12192000" cy="526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363940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66</TotalTime>
  <Words>54</Words>
  <Application>Microsoft Office PowerPoint</Application>
  <PresentationFormat>Широкоэкранный</PresentationFormat>
  <Paragraphs>25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Times New Roman</vt:lpstr>
      <vt:lpstr>Trebuchet MS</vt:lpstr>
      <vt:lpstr>Wingdings 3</vt:lpstr>
      <vt:lpstr>Грань</vt:lpstr>
      <vt:lpstr>Тема занятия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Проверяем первичное восприятие  текста</vt:lpstr>
      <vt:lpstr>Билет в цирк</vt:lpstr>
      <vt:lpstr>Презентация PowerPoint</vt:lpstr>
      <vt:lpstr>Презентация PowerPoint</vt:lpstr>
      <vt:lpstr>Рефлексия</vt:lpstr>
      <vt:lpstr>Спасибо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занятия</dc:title>
  <dc:creator>ПК</dc:creator>
  <cp:lastModifiedBy>ПК</cp:lastModifiedBy>
  <cp:revision>6</cp:revision>
  <dcterms:created xsi:type="dcterms:W3CDTF">2022-11-09T13:46:50Z</dcterms:created>
  <dcterms:modified xsi:type="dcterms:W3CDTF">2023-04-20T12:12:35Z</dcterms:modified>
</cp:coreProperties>
</file>