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11"/>
  </p:handoutMasterIdLst>
  <p:sldIdLst>
    <p:sldId id="256" r:id="rId2"/>
    <p:sldId id="259" r:id="rId3"/>
    <p:sldId id="260" r:id="rId4"/>
    <p:sldId id="261" r:id="rId5"/>
    <p:sldId id="264" r:id="rId6"/>
    <p:sldId id="262" r:id="rId7"/>
    <p:sldId id="263" r:id="rId8"/>
    <p:sldId id="265" r:id="rId9"/>
    <p:sldId id="266" r:id="rId10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AFAFA"/>
    <a:srgbClr val="FF0048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horzBarState="maximized">
    <p:restoredLeft sz="15000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-1500" y="-11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54" d="100"/>
          <a:sy n="54" d="100"/>
        </p:scale>
        <p:origin x="2820" y="78"/>
      </p:cViewPr>
      <p:guideLst/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9AFBC2FC-0296-4BFF-9029-CC16E405D998}" type="datetimeFigureOut">
              <a:rPr lang="ru-RU"/>
              <a:pPr>
                <a:defRPr/>
              </a:pPr>
              <a:t>11.10.2023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6D9787BA-FC42-4F2B-B9FE-2ADAEBC10DF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0E8A7E-8609-4D09-A904-B005E539435A}" type="datetimeFigureOut">
              <a:rPr lang="ru-RU"/>
              <a:pPr>
                <a:defRPr/>
              </a:pPr>
              <a:t>11.10.2023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91B109-AE15-4124-88CE-D45A73C483F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A757E2-244C-4900-B8B7-2340C3EBA3E4}" type="datetimeFigureOut">
              <a:rPr lang="ru-RU"/>
              <a:pPr>
                <a:defRPr/>
              </a:pPr>
              <a:t>11.10.2023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0866E7-A76B-4891-8C10-41782714999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4907757" y="365125"/>
            <a:ext cx="1478756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71488" y="365125"/>
            <a:ext cx="4321969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6FFCE1-88D0-4C94-A73A-3F53D7167214}" type="datetimeFigureOut">
              <a:rPr lang="ru-RU"/>
              <a:pPr>
                <a:defRPr/>
              </a:pPr>
              <a:t>11.10.2023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2E0267-E415-4B2A-8DC2-B1AD86B8109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A9DA19-22F0-4C8D-ADD8-A6BB40EAFD15}" type="datetimeFigureOut">
              <a:rPr lang="ru-RU"/>
              <a:pPr>
                <a:defRPr/>
              </a:pPr>
              <a:t>11.10.2023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423645-8B5C-449F-AB83-D153FE858D3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B9EE69-B438-4A34-8EC8-5CC4B25D6F48}" type="datetimeFigureOut">
              <a:rPr lang="ru-RU"/>
              <a:pPr>
                <a:defRPr/>
              </a:pPr>
              <a:t>11.10.2023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8DE3E2-349B-4992-A841-EC9EB0ED9E4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71487" y="1825625"/>
            <a:ext cx="2900363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3486150" y="1825625"/>
            <a:ext cx="2900363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995024-3B48-4257-BC8D-67F61706804E}" type="datetimeFigureOut">
              <a:rPr lang="ru-RU"/>
              <a:pPr>
                <a:defRPr/>
              </a:pPr>
              <a:t>11.10.2023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C98E55-D8FE-4F9D-8497-AEE5F0B07D3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B359F5-B3BE-46A5-8540-13C6C6391F6A}" type="datetimeFigureOut">
              <a:rPr lang="ru-RU"/>
              <a:pPr>
                <a:defRPr/>
              </a:pPr>
              <a:t>11.10.2023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D087D7-D15D-471D-943F-2B4CE87B909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418C05-A011-4481-AC9F-C8499A9AA9D4}" type="datetimeFigureOut">
              <a:rPr lang="ru-RU"/>
              <a:pPr>
                <a:defRPr/>
              </a:pPr>
              <a:t>11.10.2023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58FFD6-C9DB-4AB9-BC56-52C65CA4CD7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B9831E-DDEF-4AF3-AEE8-D05A23955923}" type="datetimeFigureOut">
              <a:rPr lang="ru-RU"/>
              <a:pPr>
                <a:defRPr/>
              </a:pPr>
              <a:t>11.10.2023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9552E7-9A90-4AB6-AE99-B43F30F09C9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4E6A33-41EF-44E2-978A-9F397707ADFB}" type="datetimeFigureOut">
              <a:rPr lang="ru-RU"/>
              <a:pPr>
                <a:defRPr/>
              </a:pPr>
              <a:t>11.10.2023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484480-92D4-491A-B436-525BEC62601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70D4F1-2247-4F23-9178-C7B809AFEB03}" type="datetimeFigureOut">
              <a:rPr lang="ru-RU"/>
              <a:pPr>
                <a:defRPr/>
              </a:pPr>
              <a:t>11.10.2023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2FB722-AB7C-4166-9E69-9912D910DBD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AFAF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628650" y="365125"/>
            <a:ext cx="7886700" cy="1325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9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A15A4648-5811-4B18-B60C-D057338F5951}" type="datetimeFigureOut">
              <a:rPr lang="ru-RU"/>
              <a:pPr>
                <a:defRPr/>
              </a:pPr>
              <a:t>11.10.2023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9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9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C319EC87-FF3B-4612-9F5B-E8586B0BA20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pic>
        <p:nvPicPr>
          <p:cNvPr id="1031" name="Рисунок 6"/>
          <p:cNvPicPr>
            <a:picLocks noChangeAspect="1"/>
          </p:cNvPicPr>
          <p:nvPr userDrawn="1"/>
        </p:nvPicPr>
        <p:blipFill>
          <a:blip r:embed="rId1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timing>
    <p:tnLst>
      <p:par>
        <p:cTn id="1" dur="indefinite" restart="never" nodeType="tmRoot"/>
      </p:par>
    </p:tnLst>
  </p:timing>
  <p:txStyles>
    <p:titleStyle>
      <a:lvl1pPr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  <a:lvl2pPr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/>
        </a:defRPr>
      </a:lvl2pPr>
      <a:lvl3pPr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/>
        </a:defRPr>
      </a:lvl3pPr>
      <a:lvl4pPr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/>
        </a:defRPr>
      </a:lvl4pPr>
      <a:lvl5pPr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/>
        </a:defRPr>
      </a:lvl5pPr>
      <a:lvl6pPr marL="4572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/>
        </a:defRPr>
      </a:lvl6pPr>
      <a:lvl7pPr marL="9144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/>
        </a:defRPr>
      </a:lvl7pPr>
      <a:lvl8pPr marL="13716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/>
        </a:defRPr>
      </a:lvl8pPr>
      <a:lvl9pPr marL="18288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/>
        </a:defRPr>
      </a:lvl9pPr>
    </p:titleStyle>
    <p:bodyStyle>
      <a:lvl1pPr marL="171450" indent="-171450" algn="l" defTabSz="685800" rtl="0" fontAlgn="base">
        <a:lnSpc>
          <a:spcPct val="90000"/>
        </a:lnSpc>
        <a:spcBef>
          <a:spcPts val="750"/>
        </a:spcBef>
        <a:spcAft>
          <a:spcPct val="0"/>
        </a:spcAft>
        <a:buFont typeface="Arial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fontAlgn="base">
        <a:lnSpc>
          <a:spcPct val="90000"/>
        </a:lnSpc>
        <a:spcBef>
          <a:spcPts val="375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fontAlgn="base">
        <a:lnSpc>
          <a:spcPct val="90000"/>
        </a:lnSpc>
        <a:spcBef>
          <a:spcPts val="375"/>
        </a:spcBef>
        <a:spcAft>
          <a:spcPct val="0"/>
        </a:spcAft>
        <a:buFont typeface="Arial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fontAlgn="base">
        <a:lnSpc>
          <a:spcPct val="90000"/>
        </a:lnSpc>
        <a:spcBef>
          <a:spcPts val="375"/>
        </a:spcBef>
        <a:spcAft>
          <a:spcPct val="0"/>
        </a:spcAft>
        <a:buFont typeface="Arial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fontAlgn="base">
        <a:lnSpc>
          <a:spcPct val="90000"/>
        </a:lnSpc>
        <a:spcBef>
          <a:spcPts val="375"/>
        </a:spcBef>
        <a:spcAft>
          <a:spcPct val="0"/>
        </a:spcAft>
        <a:buFont typeface="Arial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7" name="Рисунок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41" name="Text Box 5"/>
          <p:cNvSpPr txBox="1">
            <a:spLocks noChangeArrowheads="1"/>
          </p:cNvSpPr>
          <p:nvPr/>
        </p:nvSpPr>
        <p:spPr bwMode="auto">
          <a:xfrm>
            <a:off x="4273550" y="776288"/>
            <a:ext cx="3376613" cy="2771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ru-RU" sz="4400" b="1">
                <a:solidFill>
                  <a:schemeClr val="hlink"/>
                </a:solidFill>
                <a:latin typeface="Times New Roman" pitchFamily="18" charset="0"/>
              </a:rPr>
              <a:t>The Queen's Platinum Jubilee</a:t>
            </a:r>
          </a:p>
          <a:p>
            <a:endParaRPr lang="ru-RU" sz="4400" b="1">
              <a:solidFill>
                <a:schemeClr val="hlink"/>
              </a:solidFill>
              <a:latin typeface="Times New Roman" pitchFamily="18" charset="0"/>
            </a:endParaRPr>
          </a:p>
        </p:txBody>
      </p:sp>
      <p:pic>
        <p:nvPicPr>
          <p:cNvPr id="14342" name="Picture 6" descr="rs9023_gettyimages-1269496648-hig_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7363" y="3503613"/>
            <a:ext cx="4926012" cy="2955925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5890054" y="5552303"/>
            <a:ext cx="302328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Учитель английского языка: Свистун К.А.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17411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  <p:pic>
        <p:nvPicPr>
          <p:cNvPr id="17412" name="Picture 4" descr="5d433e8bca75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1463" y="247650"/>
            <a:ext cx="6411912" cy="4157663"/>
          </a:xfrm>
          <a:prstGeom prst="rect">
            <a:avLst/>
          </a:prstGeom>
          <a:noFill/>
        </p:spPr>
      </p:pic>
      <p:pic>
        <p:nvPicPr>
          <p:cNvPr id="17413" name="Picture 5" descr="scale_120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14888" y="3854450"/>
            <a:ext cx="4092575" cy="272891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Topic: </a:t>
            </a:r>
            <a:r>
              <a:rPr lang="ru-RU" smtClean="0"/>
              <a:t>The Queen's Platinum Jubilee</a:t>
            </a:r>
          </a:p>
        </p:txBody>
      </p:sp>
      <p:sp>
        <p:nvSpPr>
          <p:cNvPr id="18435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smtClean="0"/>
              <a:t>Aims:</a:t>
            </a:r>
          </a:p>
          <a:p>
            <a:r>
              <a:rPr lang="en-US" smtClean="0"/>
              <a:t>To help students to talk about the Queen’s platinum jubilee;</a:t>
            </a:r>
          </a:p>
          <a:p>
            <a:r>
              <a:rPr lang="en-US" smtClean="0"/>
              <a:t>To develop students’ listening skils;</a:t>
            </a:r>
          </a:p>
          <a:p>
            <a:r>
              <a:rPr lang="en-US" smtClean="0"/>
              <a:t>To develop students’ reading skills;</a:t>
            </a:r>
          </a:p>
          <a:p>
            <a:r>
              <a:rPr lang="en-US" smtClean="0"/>
              <a:t>To develop students’ speaking skills.</a:t>
            </a:r>
            <a:endParaRPr lang="ru-RU" smtClean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latin typeface="Times New Roman" pitchFamily="18" charset="0"/>
              </a:rPr>
              <a:t>Celebrations.</a:t>
            </a:r>
            <a:endParaRPr lang="ru-RU" smtClean="0">
              <a:latin typeface="Times New Roman" pitchFamily="18" charset="0"/>
            </a:endParaRPr>
          </a:p>
        </p:txBody>
      </p:sp>
      <p:sp>
        <p:nvSpPr>
          <p:cNvPr id="19459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sz="2800" smtClean="0">
                <a:latin typeface="Times New Roman" pitchFamily="18" charset="0"/>
              </a:rPr>
              <a:t>Anniversary </a:t>
            </a:r>
            <a:r>
              <a:rPr lang="ru-RU" sz="2800" smtClean="0">
                <a:latin typeface="Times New Roman" pitchFamily="18" charset="0"/>
              </a:rPr>
              <a:t>[ænɪˈvɜːsərɪ] </a:t>
            </a:r>
            <a:r>
              <a:rPr lang="en-US" sz="2800" smtClean="0">
                <a:latin typeface="Times New Roman" pitchFamily="18" charset="0"/>
              </a:rPr>
              <a:t> </a:t>
            </a:r>
            <a:r>
              <a:rPr lang="ru-RU" sz="2800" smtClean="0">
                <a:latin typeface="Times New Roman" pitchFamily="18" charset="0"/>
              </a:rPr>
              <a:t>юбилей, годовщина</a:t>
            </a:r>
            <a:endParaRPr lang="en-US" sz="2800" smtClean="0">
              <a:latin typeface="Times New Roman" pitchFamily="18" charset="0"/>
            </a:endParaRPr>
          </a:p>
          <a:p>
            <a:r>
              <a:rPr lang="en-US" sz="2800" smtClean="0">
                <a:latin typeface="Times New Roman" pitchFamily="18" charset="0"/>
              </a:rPr>
              <a:t>Party</a:t>
            </a:r>
            <a:r>
              <a:rPr lang="ru-RU" sz="2800" smtClean="0">
                <a:latin typeface="Times New Roman" pitchFamily="18" charset="0"/>
              </a:rPr>
              <a:t> [ˈpɑːtɪ]  вечеринка</a:t>
            </a:r>
            <a:endParaRPr lang="en-US" sz="2800" smtClean="0">
              <a:latin typeface="Times New Roman" pitchFamily="18" charset="0"/>
            </a:endParaRPr>
          </a:p>
          <a:p>
            <a:r>
              <a:rPr lang="en-US" sz="2800" smtClean="0">
                <a:latin typeface="Times New Roman" pitchFamily="18" charset="0"/>
              </a:rPr>
              <a:t>Carnival</a:t>
            </a:r>
            <a:r>
              <a:rPr lang="ru-RU" sz="2800" smtClean="0">
                <a:latin typeface="Times New Roman" pitchFamily="18" charset="0"/>
              </a:rPr>
              <a:t> [ˈkɑːnɪvəl] карнавал</a:t>
            </a:r>
            <a:endParaRPr lang="en-US" sz="2800" smtClean="0">
              <a:latin typeface="Times New Roman" pitchFamily="18" charset="0"/>
            </a:endParaRPr>
          </a:p>
          <a:p>
            <a:r>
              <a:rPr lang="en-US" sz="2800" smtClean="0">
                <a:latin typeface="Times New Roman" pitchFamily="18" charset="0"/>
              </a:rPr>
              <a:t>Parade</a:t>
            </a:r>
            <a:r>
              <a:rPr lang="ru-RU" sz="2800" smtClean="0">
                <a:latin typeface="Times New Roman" pitchFamily="18" charset="0"/>
              </a:rPr>
              <a:t> [pəˈreɪd] парад</a:t>
            </a:r>
            <a:endParaRPr lang="en-US" sz="2800" smtClean="0">
              <a:latin typeface="Times New Roman" pitchFamily="18" charset="0"/>
            </a:endParaRPr>
          </a:p>
          <a:p>
            <a:r>
              <a:rPr lang="en-US" sz="2800" smtClean="0">
                <a:latin typeface="Times New Roman" pitchFamily="18" charset="0"/>
              </a:rPr>
              <a:t>Wedding</a:t>
            </a:r>
            <a:r>
              <a:rPr lang="ru-RU" sz="2800" smtClean="0">
                <a:latin typeface="Times New Roman" pitchFamily="18" charset="0"/>
              </a:rPr>
              <a:t> [ˈwedɪŋ] свадьба, венчание</a:t>
            </a:r>
          </a:p>
          <a:p>
            <a:endParaRPr lang="ru-RU" sz="2800" smtClean="0">
              <a:latin typeface="Times New Roman" pitchFamily="18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22532" name="Picture 4" descr="5068114_8118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42913" y="230188"/>
            <a:ext cx="6667500" cy="5200650"/>
          </a:xfrm>
          <a:prstGeom prst="rect">
            <a:avLst/>
          </a:prstGeom>
          <a:noFill/>
        </p:spPr>
      </p:pic>
      <p:sp>
        <p:nvSpPr>
          <p:cNvPr id="22533" name="Text Box 5"/>
          <p:cNvSpPr txBox="1">
            <a:spLocks noChangeArrowheads="1"/>
          </p:cNvSpPr>
          <p:nvPr/>
        </p:nvSpPr>
        <p:spPr bwMode="auto">
          <a:xfrm>
            <a:off x="1812925" y="5697538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ru-RU"/>
          </a:p>
        </p:txBody>
      </p:sp>
      <p:sp>
        <p:nvSpPr>
          <p:cNvPr id="22534" name="Text Box 6"/>
          <p:cNvSpPr txBox="1">
            <a:spLocks noChangeArrowheads="1"/>
          </p:cNvSpPr>
          <p:nvPr/>
        </p:nvSpPr>
        <p:spPr bwMode="auto">
          <a:xfrm>
            <a:off x="963613" y="5741988"/>
            <a:ext cx="5160962" cy="695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lnSpc>
                <a:spcPct val="90000"/>
              </a:lnSpc>
              <a:spcBef>
                <a:spcPts val="750"/>
              </a:spcBef>
              <a:buFont typeface="Arial" charset="0"/>
              <a:buChar char="•"/>
            </a:pPr>
            <a:r>
              <a:rPr lang="en-US" sz="2400">
                <a:latin typeface="Times New Roman" pitchFamily="18" charset="0"/>
              </a:rPr>
              <a:t>Royal </a:t>
            </a:r>
            <a:r>
              <a:rPr lang="ru-RU" sz="2400">
                <a:latin typeface="Times New Roman" pitchFamily="18" charset="0"/>
              </a:rPr>
              <a:t>[ˈrɔɪəl] королевский, царский</a:t>
            </a:r>
            <a:endParaRPr lang="en-US" sz="2400">
              <a:latin typeface="Times New Roman" pitchFamily="18" charset="0"/>
            </a:endParaRPr>
          </a:p>
          <a:p>
            <a:endParaRPr lang="ru-RU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20484" name="Picture 4" descr="2_queen-elizabeth-ii-after-her-coronation-ceremony-in-westminster-abbey-london-ph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01638" y="246063"/>
            <a:ext cx="3657600" cy="2447925"/>
          </a:xfrm>
          <a:prstGeom prst="rect">
            <a:avLst/>
          </a:prstGeom>
          <a:noFill/>
        </p:spPr>
      </p:pic>
      <p:pic>
        <p:nvPicPr>
          <p:cNvPr id="20485" name="Picture 5" descr="362577-152388850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81475" y="1084263"/>
            <a:ext cx="4384675" cy="3114675"/>
          </a:xfrm>
          <a:prstGeom prst="rect">
            <a:avLst/>
          </a:prstGeom>
          <a:noFill/>
        </p:spPr>
      </p:pic>
      <p:pic>
        <p:nvPicPr>
          <p:cNvPr id="20486" name="Picture 6" descr="scale_1200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58763" y="2967038"/>
            <a:ext cx="3716337" cy="2478087"/>
          </a:xfrm>
          <a:prstGeom prst="rect">
            <a:avLst/>
          </a:prstGeom>
          <a:noFill/>
        </p:spPr>
      </p:pic>
      <p:sp>
        <p:nvSpPr>
          <p:cNvPr id="20487" name="Text Box 7"/>
          <p:cNvSpPr txBox="1">
            <a:spLocks noChangeArrowheads="1"/>
          </p:cNvSpPr>
          <p:nvPr/>
        </p:nvSpPr>
        <p:spPr bwMode="auto">
          <a:xfrm>
            <a:off x="4432300" y="4191000"/>
            <a:ext cx="4500563" cy="1924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2100">
                <a:latin typeface="Times New Roman" pitchFamily="18" charset="0"/>
              </a:rPr>
              <a:t>Crown </a:t>
            </a:r>
            <a:r>
              <a:rPr lang="ru-RU" sz="2100">
                <a:latin typeface="Times New Roman" pitchFamily="18" charset="0"/>
              </a:rPr>
              <a:t>[kraʊn] корона</a:t>
            </a:r>
          </a:p>
          <a:p>
            <a:r>
              <a:rPr lang="en-US" sz="2100">
                <a:latin typeface="Times New Roman" pitchFamily="18" charset="0"/>
              </a:rPr>
              <a:t>To crown </a:t>
            </a:r>
            <a:r>
              <a:rPr lang="ru-RU" sz="2100">
                <a:latin typeface="Times New Roman" pitchFamily="18" charset="0"/>
              </a:rPr>
              <a:t>[kraʊn] короновать</a:t>
            </a:r>
          </a:p>
          <a:p>
            <a:r>
              <a:rPr lang="en-US" sz="2100">
                <a:latin typeface="Times New Roman" pitchFamily="18" charset="0"/>
              </a:rPr>
              <a:t>Crowned </a:t>
            </a:r>
            <a:r>
              <a:rPr lang="ru-RU" sz="2100">
                <a:latin typeface="Times New Roman" pitchFamily="18" charset="0"/>
              </a:rPr>
              <a:t>[kraʊnd] коронованный</a:t>
            </a:r>
          </a:p>
          <a:p>
            <a:r>
              <a:rPr lang="en-US" sz="2100">
                <a:latin typeface="Times New Roman" pitchFamily="18" charset="0"/>
              </a:rPr>
              <a:t>Coronation </a:t>
            </a:r>
            <a:r>
              <a:rPr lang="ru-RU" sz="2100">
                <a:latin typeface="Times New Roman" pitchFamily="18" charset="0"/>
              </a:rPr>
              <a:t>[kɒrəˈneɪʃn]</a:t>
            </a:r>
            <a:r>
              <a:rPr lang="en-US" sz="2100">
                <a:latin typeface="Times New Roman" pitchFamily="18" charset="0"/>
              </a:rPr>
              <a:t> </a:t>
            </a:r>
            <a:r>
              <a:rPr lang="ru-RU" sz="2100">
                <a:latin typeface="Times New Roman" pitchFamily="18" charset="0"/>
              </a:rPr>
              <a:t>коронация</a:t>
            </a:r>
          </a:p>
          <a:p>
            <a:r>
              <a:rPr lang="ru-RU"/>
              <a:t/>
            </a:r>
            <a:br>
              <a:rPr lang="ru-RU"/>
            </a:br>
            <a:endParaRPr lang="ru-RU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21508" name="Picture 4" descr="gettyimages-853579798-1024x102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3088" y="328613"/>
            <a:ext cx="5781675" cy="3781425"/>
          </a:xfrm>
          <a:prstGeom prst="rect">
            <a:avLst/>
          </a:prstGeom>
          <a:noFill/>
        </p:spPr>
      </p:pic>
      <p:pic>
        <p:nvPicPr>
          <p:cNvPr id="21509" name="Picture 5" descr="150155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921250" y="3900488"/>
            <a:ext cx="3822700" cy="2268537"/>
          </a:xfrm>
          <a:prstGeom prst="rect">
            <a:avLst/>
          </a:prstGeom>
          <a:noFill/>
        </p:spPr>
      </p:pic>
      <p:sp>
        <p:nvSpPr>
          <p:cNvPr id="21510" name="Text Box 6"/>
          <p:cNvSpPr txBox="1">
            <a:spLocks noChangeArrowheads="1"/>
          </p:cNvSpPr>
          <p:nvPr/>
        </p:nvSpPr>
        <p:spPr bwMode="auto">
          <a:xfrm>
            <a:off x="898525" y="4624388"/>
            <a:ext cx="36893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0">
                <a:latin typeface="Times New Roman" pitchFamily="18" charset="0"/>
              </a:rPr>
              <a:t>a carriage </a:t>
            </a:r>
            <a:r>
              <a:rPr lang="ru-RU" sz="2400">
                <a:latin typeface="Times New Roman" pitchFamily="18" charset="0"/>
              </a:rPr>
              <a:t>[ˈkærɪʤ] карета</a:t>
            </a:r>
            <a:r>
              <a:rPr lang="en-US"/>
              <a:t> </a:t>
            </a:r>
            <a:endParaRPr lang="ru-RU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23556" name="Picture 4" descr="depositphotos_11216662-stock-photo-trooping-the-colour-london-201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5263" y="152400"/>
            <a:ext cx="4579937" cy="3041650"/>
          </a:xfrm>
          <a:prstGeom prst="rect">
            <a:avLst/>
          </a:prstGeom>
          <a:noFill/>
        </p:spPr>
      </p:pic>
      <p:pic>
        <p:nvPicPr>
          <p:cNvPr id="23557" name="Picture 5" descr="depositphotos_276521188-stock-photo-mounted-royal-guards-behinde-the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10150" y="247650"/>
            <a:ext cx="3897313" cy="2598738"/>
          </a:xfrm>
          <a:prstGeom prst="rect">
            <a:avLst/>
          </a:prstGeom>
          <a:noFill/>
        </p:spPr>
      </p:pic>
      <p:pic>
        <p:nvPicPr>
          <p:cNvPr id="23558" name="Picture 6" descr="230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1625" y="3344863"/>
            <a:ext cx="3468688" cy="2311400"/>
          </a:xfrm>
          <a:prstGeom prst="rect">
            <a:avLst/>
          </a:prstGeom>
          <a:noFill/>
        </p:spPr>
      </p:pic>
      <p:pic>
        <p:nvPicPr>
          <p:cNvPr id="23559" name="Picture 7" descr="file-20220406-14103-om08r8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581525" y="2943225"/>
            <a:ext cx="4562475" cy="2855913"/>
          </a:xfrm>
          <a:prstGeom prst="rect">
            <a:avLst/>
          </a:prstGeom>
          <a:noFill/>
        </p:spPr>
      </p:pic>
      <p:sp>
        <p:nvSpPr>
          <p:cNvPr id="23560" name="Text Box 8"/>
          <p:cNvSpPr txBox="1">
            <a:spLocks noChangeArrowheads="1"/>
          </p:cNvSpPr>
          <p:nvPr/>
        </p:nvSpPr>
        <p:spPr bwMode="auto">
          <a:xfrm>
            <a:off x="1423988" y="5921375"/>
            <a:ext cx="184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ru-RU"/>
          </a:p>
        </p:txBody>
      </p:sp>
      <p:sp>
        <p:nvSpPr>
          <p:cNvPr id="23561" name="Text Box 9"/>
          <p:cNvSpPr txBox="1">
            <a:spLocks noChangeArrowheads="1"/>
          </p:cNvSpPr>
          <p:nvPr/>
        </p:nvSpPr>
        <p:spPr bwMode="auto">
          <a:xfrm>
            <a:off x="844550" y="5886450"/>
            <a:ext cx="31416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0">
                <a:latin typeface="Times New Roman" pitchFamily="18" charset="0"/>
              </a:rPr>
              <a:t>Parade</a:t>
            </a:r>
            <a:r>
              <a:rPr lang="ru-RU" sz="2400">
                <a:latin typeface="Times New Roman" pitchFamily="18" charset="0"/>
              </a:rPr>
              <a:t> [pəˈreɪd] парад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Homework:</a:t>
            </a:r>
            <a:endParaRPr lang="ru-RU" smtClean="0"/>
          </a:p>
        </p:txBody>
      </p:sp>
      <p:sp>
        <p:nvSpPr>
          <p:cNvPr id="24579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sz="2400" smtClean="0">
                <a:latin typeface="Times New Roman" pitchFamily="18" charset="0"/>
              </a:rPr>
              <a:t>Write a paragraph about any anniversaries or events you have celebrated recently (10-12 sentences).</a:t>
            </a:r>
          </a:p>
          <a:p>
            <a:r>
              <a:rPr lang="en-US" sz="2400" smtClean="0">
                <a:latin typeface="Times New Roman" pitchFamily="18" charset="0"/>
              </a:rPr>
              <a:t>p.86 ex. 8</a:t>
            </a:r>
            <a:endParaRPr lang="ru-RU" sz="2400" smtClean="0">
              <a:latin typeface="Times New Roman" pitchFamily="18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228</TotalTime>
  <Words>156</Words>
  <Application>Microsoft Office PowerPoint</Application>
  <PresentationFormat>Экран (4:3)</PresentationFormat>
  <Paragraphs>25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Тема Office</vt:lpstr>
      <vt:lpstr>Слайд 1</vt:lpstr>
      <vt:lpstr>Слайд 2</vt:lpstr>
      <vt:lpstr>Topic: The Queen's Platinum Jubilee</vt:lpstr>
      <vt:lpstr>Celebrations.</vt:lpstr>
      <vt:lpstr>Слайд 5</vt:lpstr>
      <vt:lpstr>Слайд 6</vt:lpstr>
      <vt:lpstr>Слайд 7</vt:lpstr>
      <vt:lpstr>Слайд 8</vt:lpstr>
      <vt:lpstr>Homework: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Name of  presentation</dc:title>
  <dc:creator>Павел</dc:creator>
  <cp:lastModifiedBy>User</cp:lastModifiedBy>
  <cp:revision>92</cp:revision>
  <dcterms:created xsi:type="dcterms:W3CDTF">2014-11-21T11:00:06Z</dcterms:created>
  <dcterms:modified xsi:type="dcterms:W3CDTF">2023-10-11T02:23:09Z</dcterms:modified>
</cp:coreProperties>
</file>