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1102" r:id="rId2"/>
    <p:sldId id="257" r:id="rId3"/>
    <p:sldId id="262" r:id="rId4"/>
    <p:sldId id="263" r:id="rId5"/>
    <p:sldId id="264" r:id="rId6"/>
    <p:sldId id="265" r:id="rId7"/>
    <p:sldId id="267" r:id="rId8"/>
    <p:sldId id="268" r:id="rId9"/>
    <p:sldId id="269" r:id="rId10"/>
    <p:sldId id="271" r:id="rId11"/>
    <p:sldId id="272" r:id="rId12"/>
    <p:sldId id="273" r:id="rId13"/>
    <p:sldId id="274" r:id="rId14"/>
    <p:sldId id="275" r:id="rId15"/>
    <p:sldId id="266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1103" r:id="rId29"/>
    <p:sldId id="297" r:id="rId30"/>
    <p:sldId id="290" r:id="rId31"/>
    <p:sldId id="298" r:id="rId32"/>
    <p:sldId id="1101" r:id="rId33"/>
    <p:sldId id="256" r:id="rId3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56" autoAdjust="0"/>
    <p:restoredTop sz="94660"/>
  </p:normalViewPr>
  <p:slideViewPr>
    <p:cSldViewPr snapToGrid="0">
      <p:cViewPr varScale="1">
        <p:scale>
          <a:sx n="38" d="100"/>
          <a:sy n="38" d="100"/>
        </p:scale>
        <p:origin x="-1062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95FECC9-E6ED-FC85-453F-BFC011B74F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D7042031-DDA8-29E6-8AE7-05CB84E36D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BEBB35E-28D6-AD0A-3D78-949CA8730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E96DD-3EBE-4386-8C01-36DF34580B88}" type="datetimeFigureOut">
              <a:rPr lang="ru-RU" smtClean="0"/>
              <a:pPr/>
              <a:t>15.12.2022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706DE32-4766-693D-669D-F06ADF6FE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8B3B33B-C5A0-DD18-E510-F3C21AE97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C7386-082D-4E29-810A-655775CA04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35276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1EBA693-317D-E7B5-9629-0D390DBA5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ACC82813-E511-AFCF-FD2C-28D66EAE98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8D1D01F-128E-CE4F-57C8-834B438E5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E96DD-3EBE-4386-8C01-36DF34580B88}" type="datetimeFigureOut">
              <a:rPr lang="ru-RU" smtClean="0"/>
              <a:pPr/>
              <a:t>15.12.2022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D06AB1B-E40F-32A6-527E-334F5A9B3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1AB0F00-83B6-CAFA-B2A8-31C10BEBE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C7386-082D-4E29-810A-655775CA04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6803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8456F1CE-F1CB-DE4A-D5EE-98165216A2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D9248CBC-1452-B9A1-CEF9-C4A9EC4EB1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50BDCA34-1127-F3CA-B945-7D290EFCB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E96DD-3EBE-4386-8C01-36DF34580B88}" type="datetimeFigureOut">
              <a:rPr lang="ru-RU" smtClean="0"/>
              <a:pPr/>
              <a:t>15.12.2022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B62A44F-F6CD-EA44-EECF-22FE81060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D69E810-AF7E-F468-D4EC-E38F5D089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C7386-082D-4E29-810A-655775CA04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67708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4B8CBC1-F5AA-2ACC-82EA-49E878134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EE02B070-22EE-1C28-5186-1D05E662A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3412D8BF-371C-C790-A2F0-9DBD5D02D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E96DD-3EBE-4386-8C01-36DF34580B88}" type="datetimeFigureOut">
              <a:rPr lang="ru-RU" smtClean="0"/>
              <a:pPr/>
              <a:t>15.12.2022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3FB0820-1778-0CDF-566D-6AFC09FE1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8F5E5BA4-BEE4-D43E-B7F7-B19E4C425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C7386-082D-4E29-810A-655775CA04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22740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CC7A791-6A32-67C6-F95F-02F92597E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5116FEB7-7610-6715-F523-19D70BF4D3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D676550-8803-7286-F2A9-EA3C52147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E96DD-3EBE-4386-8C01-36DF34580B88}" type="datetimeFigureOut">
              <a:rPr lang="ru-RU" smtClean="0"/>
              <a:pPr/>
              <a:t>15.12.2022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149B905-514C-837A-AC86-976E3C0F0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245855D-4ABE-A1B9-95C5-9C38110E9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C7386-082D-4E29-810A-655775CA04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58997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343B29C-9ADA-B476-785C-50AFF6667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17A2EB2F-E637-B38B-E36F-FC19E3B72D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9F85FFCD-A086-F755-A248-2ACF0C77CE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F36D8592-A34E-1B0D-842E-A22BE72F3D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E96DD-3EBE-4386-8C01-36DF34580B88}" type="datetimeFigureOut">
              <a:rPr lang="ru-RU" smtClean="0"/>
              <a:pPr/>
              <a:t>15.12.2022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EC959CDC-538C-AD57-4EAB-289D92F27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3BA9476C-F815-51F5-5BE5-48685AE9F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C7386-082D-4E29-810A-655775CA04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369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78E67E9-DF86-6EFB-A164-0318BE898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75AC5ABA-2EDE-1714-EF65-47B0FE86C9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540B4E66-BAC9-7E80-714D-E1F8D578CE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4FD7F977-1A2E-D412-8C7B-B41A8FBBBE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DEAB0E2A-DDA4-83CF-38C8-2315BCB523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F79DECA6-4E0F-6F3C-D854-3255DDB3B0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E96DD-3EBE-4386-8C01-36DF34580B88}" type="datetimeFigureOut">
              <a:rPr lang="ru-RU" smtClean="0"/>
              <a:pPr/>
              <a:t>15.12.2022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52E0BDC1-1466-B8F8-849D-48704D12B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DDA8A578-1C71-3CE1-A87A-B6C0C1D0B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C7386-082D-4E29-810A-655775CA04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08618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D7EB0FA-7B09-6E62-81A2-D65281EB7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BA164449-0EAC-1F8E-264C-E96B36E4E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E96DD-3EBE-4386-8C01-36DF34580B88}" type="datetimeFigureOut">
              <a:rPr lang="ru-RU" smtClean="0"/>
              <a:pPr/>
              <a:t>15.12.2022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AB08732A-401C-94DA-A172-2A7F4A770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462F6689-FBF4-92F5-1263-3FB82F854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C7386-082D-4E29-810A-655775CA04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27110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9AA81064-1002-5B5B-E794-37FF6F769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E96DD-3EBE-4386-8C01-36DF34580B88}" type="datetimeFigureOut">
              <a:rPr lang="ru-RU" smtClean="0"/>
              <a:pPr/>
              <a:t>15.12.2022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FB14FE2E-055E-204D-1E17-10B594155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E26B754C-F341-8F64-5D6D-AB2DFB090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C7386-082D-4E29-810A-655775CA04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12846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F79508F-7557-2832-79C3-88F5E227A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EF677889-E3D0-5284-9EDE-7758C886A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8504D34E-BACA-4C33-DC32-80E364557F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26E5E368-2CA2-2B10-0139-2B2B19225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E96DD-3EBE-4386-8C01-36DF34580B88}" type="datetimeFigureOut">
              <a:rPr lang="ru-RU" smtClean="0"/>
              <a:pPr/>
              <a:t>15.12.2022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3E88C371-E499-3D1D-FF13-A4E936407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F4A4B5A6-58D7-0517-B8E0-BA455F894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C7386-082D-4E29-810A-655775CA04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31539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AE7CCB3-01E0-ADC3-6809-3F7439358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7D764AC8-B2CC-7E50-031B-9E085D2221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EFA2BB05-DED0-6EEC-0EF3-51787F93C2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689E382B-B1AC-7235-6C5D-24480FF60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E96DD-3EBE-4386-8C01-36DF34580B88}" type="datetimeFigureOut">
              <a:rPr lang="ru-RU" smtClean="0"/>
              <a:pPr/>
              <a:t>15.12.2022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AE7990B2-002A-45B9-C08B-966D61F02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678ED69F-549C-EF9A-8694-F880A69F4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C7386-082D-4E29-810A-655775CA04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56487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605EF60-AB3F-4F3A-08D0-08FE6583A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11BBD190-15B9-5E02-3B93-C09C8DC5E4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19E5609F-086C-441F-86FA-D4DD39B212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9E96DD-3EBE-4386-8C01-36DF34580B88}" type="datetimeFigureOut">
              <a:rPr lang="ru-RU" smtClean="0"/>
              <a:pPr/>
              <a:t>15.12.2022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F92384E4-855D-D691-A5F2-DE06A765F8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8A3DEEA2-3D48-75E9-623C-C7FCE782F9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CC7386-082D-4E29-810A-655775CA04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48276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6.wdp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11" Type="http://schemas.openxmlformats.org/officeDocument/2006/relationships/image" Target="../media/image18.png"/><Relationship Id="rId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6.wdp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11" Type="http://schemas.openxmlformats.org/officeDocument/2006/relationships/image" Target="../media/image18.png"/><Relationship Id="rId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6.wdp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11" Type="http://schemas.openxmlformats.org/officeDocument/2006/relationships/image" Target="../media/image18.png"/><Relationship Id="rId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6.wdp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11" Type="http://schemas.openxmlformats.org/officeDocument/2006/relationships/image" Target="../media/image18.png"/><Relationship Id="rId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6.wdp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11" Type="http://schemas.openxmlformats.org/officeDocument/2006/relationships/image" Target="../media/image18.png"/><Relationship Id="rId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1.mp3"/><Relationship Id="rId6" Type="http://schemas.microsoft.com/office/2007/relationships/media" Target="../media/media1.mp3"/><Relationship Id="rId5" Type="http://schemas.microsoft.com/office/2007/relationships/hdphoto" Target="../media/hdphoto7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jpe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6.png"/><Relationship Id="rId9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pngimg.com/download/23242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pngimg.com/download/18721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pngimg.com/download/50347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png-cat-pet-feline-bottomless-2702691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6.wdp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11" Type="http://schemas.openxmlformats.org/officeDocument/2006/relationships/image" Target="../media/image18.png"/><Relationship Id="rId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6.wdp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11" Type="http://schemas.openxmlformats.org/officeDocument/2006/relationships/image" Target="../media/image18.png"/><Relationship Id="rId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27E50F70-486B-69C9-701E-869A6017B1BA}"/>
              </a:ext>
            </a:extLst>
          </p:cNvPr>
          <p:cNvSpPr/>
          <p:nvPr/>
        </p:nvSpPr>
        <p:spPr>
          <a:xfrm>
            <a:off x="2607443" y="1245974"/>
            <a:ext cx="71865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Spotlight 3 Lesson 8a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871055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466C7F06-0294-DB49-DC32-252437DE8D3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6022" y="0"/>
            <a:ext cx="12198022" cy="6857999"/>
          </a:xfrm>
          <a:prstGeom prst="rect">
            <a:avLst/>
          </a:prstGeom>
        </p:spPr>
      </p:pic>
      <p:pic>
        <p:nvPicPr>
          <p:cNvPr id="3078" name="Picture 6">
            <a:extLst>
              <a:ext uri="{FF2B5EF4-FFF2-40B4-BE49-F238E27FC236}">
                <a16:creationId xmlns="" xmlns:a16="http://schemas.microsoft.com/office/drawing/2014/main" id="{E285E55F-19FE-5D8B-831B-0B6D2A0FCF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48464" y="3762424"/>
            <a:ext cx="4444817" cy="30022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="" xmlns:a16="http://schemas.microsoft.com/office/drawing/2014/main" id="{286D6302-3B0C-1460-A585-69AD529FC4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709" t="3265" r="15034" b="13333"/>
          <a:stretch/>
        </p:blipFill>
        <p:spPr bwMode="auto">
          <a:xfrm>
            <a:off x="8293865" y="2064251"/>
            <a:ext cx="1825916" cy="16981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>
            <a:extLst>
              <a:ext uri="{FF2B5EF4-FFF2-40B4-BE49-F238E27FC236}">
                <a16:creationId xmlns="" xmlns:a16="http://schemas.microsoft.com/office/drawing/2014/main" id="{BE492DDE-DEB7-65DA-A576-0C048324A4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1719" b="95313" l="10000" r="90000">
                        <a14:foregroundMark x1="44778" y1="7031" x2="44778" y2="7031"/>
                        <a14:foregroundMark x1="64889" y1="1719" x2="64889" y2="1719"/>
                        <a14:foregroundMark x1="46444" y1="1875" x2="46444" y2="1875"/>
                        <a14:foregroundMark x1="54333" y1="94063" x2="54333" y2="94063"/>
                        <a14:foregroundMark x1="57444" y1="93281" x2="57444" y2="93281"/>
                        <a14:foregroundMark x1="57333" y1="95313" x2="57333" y2="95313"/>
                        <a14:foregroundMark x1="25889" y1="85156" x2="25889" y2="85156"/>
                        <a14:foregroundMark x1="71000" y1="85313" x2="71000" y2="85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848" r="13683"/>
          <a:stretch/>
        </p:blipFill>
        <p:spPr bwMode="auto">
          <a:xfrm flipH="1">
            <a:off x="2686414" y="2989603"/>
            <a:ext cx="2352917" cy="246752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="" xmlns:a16="http://schemas.microsoft.com/office/drawing/2014/main" id="{AE4D54D0-A3E8-902D-1229-CF2871DA9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999" y="4325158"/>
            <a:ext cx="3801607" cy="25328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630224F-9226-0AF4-A60A-B3826CB0AD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ackgroundRemoval t="9997" b="93677" l="8899" r="90044">
                        <a14:foregroundMark x1="33899" y1="81391" x2="55310" y2="85396"/>
                        <a14:foregroundMark x1="55310" y1="85396" x2="56514" y2="86299"/>
                        <a14:foregroundMark x1="78933" y1="89642" x2="85128" y2="86962"/>
                        <a14:foregroundMark x1="77311" y1="93677" x2="77311" y2="93677"/>
                        <a14:foregroundMark x1="8923" y1="71123" x2="8923" y2="71123"/>
                        <a14:foregroundMark x1="32448" y1="86089" x2="52139" y2="89190"/>
                        <a14:foregroundMark x1="88643" y1="20476" x2="88643" y2="20476"/>
                        <a14:foregroundMark x1="90044" y1="19422" x2="90044" y2="19422"/>
                        <a14:foregroundMark x1="38102" y1="40711" x2="38102" y2="40711"/>
                        <a14:foregroundMark x1="39503" y1="25805" x2="36234" y2="385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017" t="11706" r="8845" b="3429"/>
          <a:stretch/>
        </p:blipFill>
        <p:spPr bwMode="auto">
          <a:xfrm flipH="1">
            <a:off x="1082351" y="3332922"/>
            <a:ext cx="1698171" cy="14881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="" xmlns:a16="http://schemas.microsoft.com/office/drawing/2014/main" id="{299447E8-1697-E8AE-5940-D1AA30882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337" y="4325158"/>
            <a:ext cx="1863271" cy="222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>
            <a:extLst>
              <a:ext uri="{FF2B5EF4-FFF2-40B4-BE49-F238E27FC236}">
                <a16:creationId xmlns="" xmlns:a16="http://schemas.microsoft.com/office/drawing/2014/main" id="{FA1351B0-AB51-C029-EEFD-430B5966B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496"/>
            <a:ext cx="1368899" cy="14455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>
            <a:extLst>
              <a:ext uri="{FF2B5EF4-FFF2-40B4-BE49-F238E27FC236}">
                <a16:creationId xmlns="" xmlns:a16="http://schemas.microsoft.com/office/drawing/2014/main" id="{DD31005A-A687-BEC5-7AC5-DE45EDCDD6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="" xmlns:a14="http://schemas.microsoft.com/office/drawing/2010/main">
                  <a14:imgLayer r:embed="rId13">
                    <a14:imgEffect>
                      <a14:backgroundRemoval t="10000" b="90000" l="6556" r="93222">
                        <a14:foregroundMark x1="9222" y1="35889" x2="8556" y2="73111"/>
                        <a14:foregroundMark x1="16889" y1="46556" x2="19111" y2="54333"/>
                        <a14:foregroundMark x1="19111" y1="54333" x2="18444" y2="53778"/>
                        <a14:foregroundMark x1="15667" y1="57333" x2="14556" y2="48111"/>
                        <a14:foregroundMark x1="20889" y1="57667" x2="21778" y2="44889"/>
                        <a14:foregroundMark x1="23111" y1="58778" x2="24222" y2="46556"/>
                        <a14:foregroundMark x1="14444" y1="58333" x2="15222" y2="49000"/>
                        <a14:foregroundMark x1="15222" y1="49000" x2="13889" y2="45444"/>
                        <a14:foregroundMark x1="12444" y1="58667" x2="13667" y2="45000"/>
                        <a14:foregroundMark x1="71889" y1="61889" x2="72000" y2="49667"/>
                        <a14:foregroundMark x1="75667" y1="62333" x2="75222" y2="49222"/>
                        <a14:foregroundMark x1="69000" y1="62444" x2="69000" y2="44222"/>
                        <a14:foregroundMark x1="67222" y1="63111" x2="67000" y2="49222"/>
                        <a14:foregroundMark x1="69444" y1="63111" x2="74889" y2="62333"/>
                        <a14:foregroundMark x1="6667" y1="58778" x2="6556" y2="44667"/>
                        <a14:foregroundMark x1="34333" y1="40778" x2="53111" y2="42444"/>
                        <a14:foregroundMark x1="53111" y1="42444" x2="53333" y2="42556"/>
                        <a14:foregroundMark x1="38444" y1="43444" x2="54000" y2="44889"/>
                        <a14:foregroundMark x1="54222" y1="41667" x2="68222" y2="39222"/>
                        <a14:foregroundMark x1="30111" y1="36778" x2="36667" y2="43778"/>
                        <a14:foregroundMark x1="36667" y1="43778" x2="37000" y2="43778"/>
                        <a14:foregroundMark x1="89444" y1="47111" x2="93222" y2="77333"/>
                        <a14:foregroundMark x1="93222" y1="77333" x2="93222" y2="77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44" t="11837" r="2290" b="15238"/>
          <a:stretch/>
        </p:blipFill>
        <p:spPr bwMode="auto">
          <a:xfrm>
            <a:off x="8901571" y="4223364"/>
            <a:ext cx="1412938" cy="10850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3F459780-1F64-45F1-341A-19A310C190FA}"/>
              </a:ext>
            </a:extLst>
          </p:cNvPr>
          <p:cNvSpPr/>
          <p:nvPr/>
        </p:nvSpPr>
        <p:spPr>
          <a:xfrm>
            <a:off x="614195" y="2620949"/>
            <a:ext cx="1980029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computer</a:t>
            </a:r>
            <a:endParaRPr lang="ru-RU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AEC99B03-7C07-544A-5775-E168A553ADFD}"/>
              </a:ext>
            </a:extLst>
          </p:cNvPr>
          <p:cNvSpPr/>
          <p:nvPr/>
        </p:nvSpPr>
        <p:spPr>
          <a:xfrm>
            <a:off x="3883432" y="93307"/>
            <a:ext cx="401584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What’s 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missing?</a:t>
            </a:r>
            <a:endParaRPr lang="ru-RU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88742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466C7F06-0294-DB49-DC32-252437DE8D3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6022" y="0"/>
            <a:ext cx="12198022" cy="6857999"/>
          </a:xfrm>
          <a:prstGeom prst="rect">
            <a:avLst/>
          </a:prstGeom>
        </p:spPr>
      </p:pic>
      <p:pic>
        <p:nvPicPr>
          <p:cNvPr id="3078" name="Picture 6">
            <a:extLst>
              <a:ext uri="{FF2B5EF4-FFF2-40B4-BE49-F238E27FC236}">
                <a16:creationId xmlns="" xmlns:a16="http://schemas.microsoft.com/office/drawing/2014/main" id="{E285E55F-19FE-5D8B-831B-0B6D2A0FCF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48464" y="3762424"/>
            <a:ext cx="4444817" cy="30022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="" xmlns:a16="http://schemas.microsoft.com/office/drawing/2014/main" id="{286D6302-3B0C-1460-A585-69AD529FC4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709" t="3265" r="15034" b="13333"/>
          <a:stretch/>
        </p:blipFill>
        <p:spPr bwMode="auto">
          <a:xfrm>
            <a:off x="8293865" y="2064251"/>
            <a:ext cx="1825916" cy="16981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>
            <a:extLst>
              <a:ext uri="{FF2B5EF4-FFF2-40B4-BE49-F238E27FC236}">
                <a16:creationId xmlns="" xmlns:a16="http://schemas.microsoft.com/office/drawing/2014/main" id="{BE492DDE-DEB7-65DA-A576-0C048324A4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1719" b="95313" l="10000" r="90000">
                        <a14:foregroundMark x1="44778" y1="7031" x2="44778" y2="7031"/>
                        <a14:foregroundMark x1="64889" y1="1719" x2="64889" y2="1719"/>
                        <a14:foregroundMark x1="46444" y1="1875" x2="46444" y2="1875"/>
                        <a14:foregroundMark x1="54333" y1="94063" x2="54333" y2="94063"/>
                        <a14:foregroundMark x1="57444" y1="93281" x2="57444" y2="93281"/>
                        <a14:foregroundMark x1="57333" y1="95313" x2="57333" y2="95313"/>
                        <a14:foregroundMark x1="25889" y1="85156" x2="25889" y2="85156"/>
                        <a14:foregroundMark x1="71000" y1="85313" x2="71000" y2="85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848" r="13683"/>
          <a:stretch/>
        </p:blipFill>
        <p:spPr bwMode="auto">
          <a:xfrm flipH="1">
            <a:off x="2686414" y="2989603"/>
            <a:ext cx="2352917" cy="246752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="" xmlns:a16="http://schemas.microsoft.com/office/drawing/2014/main" id="{AE4D54D0-A3E8-902D-1229-CF2871DA9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999" y="4325158"/>
            <a:ext cx="3801607" cy="25328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630224F-9226-0AF4-A60A-B3826CB0AD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ackgroundRemoval t="9997" b="93677" l="8899" r="90044">
                        <a14:foregroundMark x1="33899" y1="81391" x2="55310" y2="85396"/>
                        <a14:foregroundMark x1="55310" y1="85396" x2="56514" y2="86299"/>
                        <a14:foregroundMark x1="78933" y1="89642" x2="85128" y2="86962"/>
                        <a14:foregroundMark x1="77311" y1="93677" x2="77311" y2="93677"/>
                        <a14:foregroundMark x1="8923" y1="71123" x2="8923" y2="71123"/>
                        <a14:foregroundMark x1="32448" y1="86089" x2="52139" y2="89190"/>
                        <a14:foregroundMark x1="88643" y1="20476" x2="88643" y2="20476"/>
                        <a14:foregroundMark x1="90044" y1="19422" x2="90044" y2="19422"/>
                        <a14:foregroundMark x1="38102" y1="40711" x2="38102" y2="40711"/>
                        <a14:foregroundMark x1="39503" y1="25805" x2="36234" y2="385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017" t="11706" r="8845" b="3429"/>
          <a:stretch/>
        </p:blipFill>
        <p:spPr bwMode="auto">
          <a:xfrm flipH="1">
            <a:off x="1082351" y="3332922"/>
            <a:ext cx="1698171" cy="14881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="" xmlns:a16="http://schemas.microsoft.com/office/drawing/2014/main" id="{299447E8-1697-E8AE-5940-D1AA30882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337" y="4325158"/>
            <a:ext cx="1863271" cy="222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>
            <a:extLst>
              <a:ext uri="{FF2B5EF4-FFF2-40B4-BE49-F238E27FC236}">
                <a16:creationId xmlns="" xmlns:a16="http://schemas.microsoft.com/office/drawing/2014/main" id="{FA1351B0-AB51-C029-EEFD-430B5966B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496"/>
            <a:ext cx="1368899" cy="14455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>
            <a:extLst>
              <a:ext uri="{FF2B5EF4-FFF2-40B4-BE49-F238E27FC236}">
                <a16:creationId xmlns="" xmlns:a16="http://schemas.microsoft.com/office/drawing/2014/main" id="{DD31005A-A687-BEC5-7AC5-DE45EDCDD6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="" xmlns:a14="http://schemas.microsoft.com/office/drawing/2010/main">
                  <a14:imgLayer r:embed="rId13">
                    <a14:imgEffect>
                      <a14:backgroundRemoval t="10000" b="90000" l="6556" r="93222">
                        <a14:foregroundMark x1="9222" y1="35889" x2="8556" y2="73111"/>
                        <a14:foregroundMark x1="16889" y1="46556" x2="19111" y2="54333"/>
                        <a14:foregroundMark x1="19111" y1="54333" x2="18444" y2="53778"/>
                        <a14:foregroundMark x1="15667" y1="57333" x2="14556" y2="48111"/>
                        <a14:foregroundMark x1="20889" y1="57667" x2="21778" y2="44889"/>
                        <a14:foregroundMark x1="23111" y1="58778" x2="24222" y2="46556"/>
                        <a14:foregroundMark x1="14444" y1="58333" x2="15222" y2="49000"/>
                        <a14:foregroundMark x1="15222" y1="49000" x2="13889" y2="45444"/>
                        <a14:foregroundMark x1="12444" y1="58667" x2="13667" y2="45000"/>
                        <a14:foregroundMark x1="71889" y1="61889" x2="72000" y2="49667"/>
                        <a14:foregroundMark x1="75667" y1="62333" x2="75222" y2="49222"/>
                        <a14:foregroundMark x1="69000" y1="62444" x2="69000" y2="44222"/>
                        <a14:foregroundMark x1="67222" y1="63111" x2="67000" y2="49222"/>
                        <a14:foregroundMark x1="69444" y1="63111" x2="74889" y2="62333"/>
                        <a14:foregroundMark x1="6667" y1="58778" x2="6556" y2="44667"/>
                        <a14:foregroundMark x1="34333" y1="40778" x2="53111" y2="42444"/>
                        <a14:foregroundMark x1="53111" y1="42444" x2="53333" y2="42556"/>
                        <a14:foregroundMark x1="38444" y1="43444" x2="54000" y2="44889"/>
                        <a14:foregroundMark x1="54222" y1="41667" x2="68222" y2="39222"/>
                        <a14:foregroundMark x1="30111" y1="36778" x2="36667" y2="43778"/>
                        <a14:foregroundMark x1="36667" y1="43778" x2="37000" y2="43778"/>
                        <a14:foregroundMark x1="89444" y1="47111" x2="93222" y2="77333"/>
                        <a14:foregroundMark x1="93222" y1="77333" x2="93222" y2="77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44" t="11837" r="2290" b="15238"/>
          <a:stretch/>
        </p:blipFill>
        <p:spPr bwMode="auto">
          <a:xfrm>
            <a:off x="8901571" y="4223364"/>
            <a:ext cx="1412938" cy="10850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AEC99B03-7C07-544A-5775-E168A553ADFD}"/>
              </a:ext>
            </a:extLst>
          </p:cNvPr>
          <p:cNvSpPr/>
          <p:nvPr/>
        </p:nvSpPr>
        <p:spPr>
          <a:xfrm>
            <a:off x="3883432" y="93307"/>
            <a:ext cx="401584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What’s 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missing?</a:t>
            </a:r>
            <a:endParaRPr lang="ru-RU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B3C9B61D-EB2B-FDD9-1BE7-8BC05F31DC38}"/>
              </a:ext>
            </a:extLst>
          </p:cNvPr>
          <p:cNvSpPr/>
          <p:nvPr/>
        </p:nvSpPr>
        <p:spPr>
          <a:xfrm>
            <a:off x="9183232" y="5308371"/>
            <a:ext cx="1164101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radio</a:t>
            </a:r>
            <a:endParaRPr lang="ru-RU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33888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466C7F06-0294-DB49-DC32-252437DE8D3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6022" y="0"/>
            <a:ext cx="12198022" cy="6857999"/>
          </a:xfrm>
          <a:prstGeom prst="rect">
            <a:avLst/>
          </a:prstGeom>
        </p:spPr>
      </p:pic>
      <p:pic>
        <p:nvPicPr>
          <p:cNvPr id="3078" name="Picture 6">
            <a:extLst>
              <a:ext uri="{FF2B5EF4-FFF2-40B4-BE49-F238E27FC236}">
                <a16:creationId xmlns="" xmlns:a16="http://schemas.microsoft.com/office/drawing/2014/main" id="{E285E55F-19FE-5D8B-831B-0B6D2A0FCF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48464" y="3762424"/>
            <a:ext cx="4444817" cy="30022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="" xmlns:a16="http://schemas.microsoft.com/office/drawing/2014/main" id="{286D6302-3B0C-1460-A585-69AD529FC4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709" t="3265" r="15034" b="13333"/>
          <a:stretch/>
        </p:blipFill>
        <p:spPr bwMode="auto">
          <a:xfrm>
            <a:off x="8293865" y="2064251"/>
            <a:ext cx="1825916" cy="16981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>
            <a:extLst>
              <a:ext uri="{FF2B5EF4-FFF2-40B4-BE49-F238E27FC236}">
                <a16:creationId xmlns="" xmlns:a16="http://schemas.microsoft.com/office/drawing/2014/main" id="{BE492DDE-DEB7-65DA-A576-0C048324A4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1719" b="95313" l="10000" r="90000">
                        <a14:foregroundMark x1="44778" y1="7031" x2="44778" y2="7031"/>
                        <a14:foregroundMark x1="64889" y1="1719" x2="64889" y2="1719"/>
                        <a14:foregroundMark x1="46444" y1="1875" x2="46444" y2="1875"/>
                        <a14:foregroundMark x1="54333" y1="94063" x2="54333" y2="94063"/>
                        <a14:foregroundMark x1="57444" y1="93281" x2="57444" y2="93281"/>
                        <a14:foregroundMark x1="57333" y1="95313" x2="57333" y2="95313"/>
                        <a14:foregroundMark x1="25889" y1="85156" x2="25889" y2="85156"/>
                        <a14:foregroundMark x1="71000" y1="85313" x2="71000" y2="85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848" r="13683"/>
          <a:stretch/>
        </p:blipFill>
        <p:spPr bwMode="auto">
          <a:xfrm flipH="1">
            <a:off x="2686414" y="2989603"/>
            <a:ext cx="2352917" cy="246752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="" xmlns:a16="http://schemas.microsoft.com/office/drawing/2014/main" id="{AE4D54D0-A3E8-902D-1229-CF2871DA9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999" y="4325158"/>
            <a:ext cx="3801607" cy="25328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630224F-9226-0AF4-A60A-B3826CB0AD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ackgroundRemoval t="9997" b="93677" l="8899" r="90044">
                        <a14:foregroundMark x1="33899" y1="81391" x2="55310" y2="85396"/>
                        <a14:foregroundMark x1="55310" y1="85396" x2="56514" y2="86299"/>
                        <a14:foregroundMark x1="78933" y1="89642" x2="85128" y2="86962"/>
                        <a14:foregroundMark x1="77311" y1="93677" x2="77311" y2="93677"/>
                        <a14:foregroundMark x1="8923" y1="71123" x2="8923" y2="71123"/>
                        <a14:foregroundMark x1="32448" y1="86089" x2="52139" y2="89190"/>
                        <a14:foregroundMark x1="88643" y1="20476" x2="88643" y2="20476"/>
                        <a14:foregroundMark x1="90044" y1="19422" x2="90044" y2="19422"/>
                        <a14:foregroundMark x1="38102" y1="40711" x2="38102" y2="40711"/>
                        <a14:foregroundMark x1="39503" y1="25805" x2="36234" y2="385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017" t="11706" r="8845" b="3429"/>
          <a:stretch/>
        </p:blipFill>
        <p:spPr bwMode="auto">
          <a:xfrm flipH="1">
            <a:off x="1082351" y="3332922"/>
            <a:ext cx="1698171" cy="14881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="" xmlns:a16="http://schemas.microsoft.com/office/drawing/2014/main" id="{299447E8-1697-E8AE-5940-D1AA30882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337" y="4325158"/>
            <a:ext cx="1863271" cy="222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>
            <a:extLst>
              <a:ext uri="{FF2B5EF4-FFF2-40B4-BE49-F238E27FC236}">
                <a16:creationId xmlns="" xmlns:a16="http://schemas.microsoft.com/office/drawing/2014/main" id="{FA1351B0-AB51-C029-EEFD-430B5966B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496"/>
            <a:ext cx="1368899" cy="14455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>
            <a:extLst>
              <a:ext uri="{FF2B5EF4-FFF2-40B4-BE49-F238E27FC236}">
                <a16:creationId xmlns="" xmlns:a16="http://schemas.microsoft.com/office/drawing/2014/main" id="{DD31005A-A687-BEC5-7AC5-DE45EDCDD6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="" xmlns:a14="http://schemas.microsoft.com/office/drawing/2010/main">
                  <a14:imgLayer r:embed="rId13">
                    <a14:imgEffect>
                      <a14:backgroundRemoval t="10000" b="90000" l="6556" r="93222">
                        <a14:foregroundMark x1="9222" y1="35889" x2="8556" y2="73111"/>
                        <a14:foregroundMark x1="16889" y1="46556" x2="19111" y2="54333"/>
                        <a14:foregroundMark x1="19111" y1="54333" x2="18444" y2="53778"/>
                        <a14:foregroundMark x1="15667" y1="57333" x2="14556" y2="48111"/>
                        <a14:foregroundMark x1="20889" y1="57667" x2="21778" y2="44889"/>
                        <a14:foregroundMark x1="23111" y1="58778" x2="24222" y2="46556"/>
                        <a14:foregroundMark x1="14444" y1="58333" x2="15222" y2="49000"/>
                        <a14:foregroundMark x1="15222" y1="49000" x2="13889" y2="45444"/>
                        <a14:foregroundMark x1="12444" y1="58667" x2="13667" y2="45000"/>
                        <a14:foregroundMark x1="71889" y1="61889" x2="72000" y2="49667"/>
                        <a14:foregroundMark x1="75667" y1="62333" x2="75222" y2="49222"/>
                        <a14:foregroundMark x1="69000" y1="62444" x2="69000" y2="44222"/>
                        <a14:foregroundMark x1="67222" y1="63111" x2="67000" y2="49222"/>
                        <a14:foregroundMark x1="69444" y1="63111" x2="74889" y2="62333"/>
                        <a14:foregroundMark x1="6667" y1="58778" x2="6556" y2="44667"/>
                        <a14:foregroundMark x1="34333" y1="40778" x2="53111" y2="42444"/>
                        <a14:foregroundMark x1="53111" y1="42444" x2="53333" y2="42556"/>
                        <a14:foregroundMark x1="38444" y1="43444" x2="54000" y2="44889"/>
                        <a14:foregroundMark x1="54222" y1="41667" x2="68222" y2="39222"/>
                        <a14:foregroundMark x1="30111" y1="36778" x2="36667" y2="43778"/>
                        <a14:foregroundMark x1="36667" y1="43778" x2="37000" y2="43778"/>
                        <a14:foregroundMark x1="89444" y1="47111" x2="93222" y2="77333"/>
                        <a14:foregroundMark x1="93222" y1="77333" x2="93222" y2="77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44" t="11837" r="2290" b="15238"/>
          <a:stretch/>
        </p:blipFill>
        <p:spPr bwMode="auto">
          <a:xfrm>
            <a:off x="8901571" y="4223364"/>
            <a:ext cx="1412938" cy="10850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AEC99B03-7C07-544A-5775-E168A553ADFD}"/>
              </a:ext>
            </a:extLst>
          </p:cNvPr>
          <p:cNvSpPr/>
          <p:nvPr/>
        </p:nvSpPr>
        <p:spPr>
          <a:xfrm>
            <a:off x="3883432" y="93307"/>
            <a:ext cx="401584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What’s 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missing?</a:t>
            </a:r>
            <a:endParaRPr lang="ru-RU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BDBF5C42-8615-CBF5-5D70-887C513966C7}"/>
              </a:ext>
            </a:extLst>
          </p:cNvPr>
          <p:cNvSpPr/>
          <p:nvPr/>
        </p:nvSpPr>
        <p:spPr>
          <a:xfrm>
            <a:off x="3124569" y="2273439"/>
            <a:ext cx="1882247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armchair</a:t>
            </a:r>
            <a:endParaRPr lang="ru-RU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03310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466C7F06-0294-DB49-DC32-252437DE8D3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6022" y="0"/>
            <a:ext cx="12198022" cy="6857999"/>
          </a:xfrm>
          <a:prstGeom prst="rect">
            <a:avLst/>
          </a:prstGeom>
        </p:spPr>
      </p:pic>
      <p:pic>
        <p:nvPicPr>
          <p:cNvPr id="3078" name="Picture 6">
            <a:extLst>
              <a:ext uri="{FF2B5EF4-FFF2-40B4-BE49-F238E27FC236}">
                <a16:creationId xmlns="" xmlns:a16="http://schemas.microsoft.com/office/drawing/2014/main" id="{E285E55F-19FE-5D8B-831B-0B6D2A0FCF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48464" y="3762424"/>
            <a:ext cx="4444817" cy="30022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="" xmlns:a16="http://schemas.microsoft.com/office/drawing/2014/main" id="{286D6302-3B0C-1460-A585-69AD529FC4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709" t="3265" r="15034" b="13333"/>
          <a:stretch/>
        </p:blipFill>
        <p:spPr bwMode="auto">
          <a:xfrm>
            <a:off x="8293865" y="2064251"/>
            <a:ext cx="1825916" cy="16981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>
            <a:extLst>
              <a:ext uri="{FF2B5EF4-FFF2-40B4-BE49-F238E27FC236}">
                <a16:creationId xmlns="" xmlns:a16="http://schemas.microsoft.com/office/drawing/2014/main" id="{BE492DDE-DEB7-65DA-A576-0C048324A4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1719" b="95313" l="10000" r="90000">
                        <a14:foregroundMark x1="44778" y1="7031" x2="44778" y2="7031"/>
                        <a14:foregroundMark x1="64889" y1="1719" x2="64889" y2="1719"/>
                        <a14:foregroundMark x1="46444" y1="1875" x2="46444" y2="1875"/>
                        <a14:foregroundMark x1="54333" y1="94063" x2="54333" y2="94063"/>
                        <a14:foregroundMark x1="57444" y1="93281" x2="57444" y2="93281"/>
                        <a14:foregroundMark x1="57333" y1="95313" x2="57333" y2="95313"/>
                        <a14:foregroundMark x1="25889" y1="85156" x2="25889" y2="85156"/>
                        <a14:foregroundMark x1="71000" y1="85313" x2="71000" y2="85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848" r="13683"/>
          <a:stretch/>
        </p:blipFill>
        <p:spPr bwMode="auto">
          <a:xfrm flipH="1">
            <a:off x="2686414" y="2989603"/>
            <a:ext cx="2352917" cy="246752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="" xmlns:a16="http://schemas.microsoft.com/office/drawing/2014/main" id="{AE4D54D0-A3E8-902D-1229-CF2871DA9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999" y="4325158"/>
            <a:ext cx="3801607" cy="25328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630224F-9226-0AF4-A60A-B3826CB0AD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ackgroundRemoval t="9997" b="93677" l="8899" r="90044">
                        <a14:foregroundMark x1="33899" y1="81391" x2="55310" y2="85396"/>
                        <a14:foregroundMark x1="55310" y1="85396" x2="56514" y2="86299"/>
                        <a14:foregroundMark x1="78933" y1="89642" x2="85128" y2="86962"/>
                        <a14:foregroundMark x1="77311" y1="93677" x2="77311" y2="93677"/>
                        <a14:foregroundMark x1="8923" y1="71123" x2="8923" y2="71123"/>
                        <a14:foregroundMark x1="32448" y1="86089" x2="52139" y2="89190"/>
                        <a14:foregroundMark x1="88643" y1="20476" x2="88643" y2="20476"/>
                        <a14:foregroundMark x1="90044" y1="19422" x2="90044" y2="19422"/>
                        <a14:foregroundMark x1="38102" y1="40711" x2="38102" y2="40711"/>
                        <a14:foregroundMark x1="39503" y1="25805" x2="36234" y2="385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017" t="11706" r="8845" b="3429"/>
          <a:stretch/>
        </p:blipFill>
        <p:spPr bwMode="auto">
          <a:xfrm flipH="1">
            <a:off x="1082351" y="3332922"/>
            <a:ext cx="1698171" cy="14881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="" xmlns:a16="http://schemas.microsoft.com/office/drawing/2014/main" id="{299447E8-1697-E8AE-5940-D1AA30882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337" y="4325158"/>
            <a:ext cx="1863271" cy="222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>
            <a:extLst>
              <a:ext uri="{FF2B5EF4-FFF2-40B4-BE49-F238E27FC236}">
                <a16:creationId xmlns="" xmlns:a16="http://schemas.microsoft.com/office/drawing/2014/main" id="{FA1351B0-AB51-C029-EEFD-430B5966B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496"/>
            <a:ext cx="1368899" cy="14455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>
            <a:extLst>
              <a:ext uri="{FF2B5EF4-FFF2-40B4-BE49-F238E27FC236}">
                <a16:creationId xmlns="" xmlns:a16="http://schemas.microsoft.com/office/drawing/2014/main" id="{DD31005A-A687-BEC5-7AC5-DE45EDCDD6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="" xmlns:a14="http://schemas.microsoft.com/office/drawing/2010/main">
                  <a14:imgLayer r:embed="rId13">
                    <a14:imgEffect>
                      <a14:backgroundRemoval t="10000" b="90000" l="6556" r="93222">
                        <a14:foregroundMark x1="9222" y1="35889" x2="8556" y2="73111"/>
                        <a14:foregroundMark x1="16889" y1="46556" x2="19111" y2="54333"/>
                        <a14:foregroundMark x1="19111" y1="54333" x2="18444" y2="53778"/>
                        <a14:foregroundMark x1="15667" y1="57333" x2="14556" y2="48111"/>
                        <a14:foregroundMark x1="20889" y1="57667" x2="21778" y2="44889"/>
                        <a14:foregroundMark x1="23111" y1="58778" x2="24222" y2="46556"/>
                        <a14:foregroundMark x1="14444" y1="58333" x2="15222" y2="49000"/>
                        <a14:foregroundMark x1="15222" y1="49000" x2="13889" y2="45444"/>
                        <a14:foregroundMark x1="12444" y1="58667" x2="13667" y2="45000"/>
                        <a14:foregroundMark x1="71889" y1="61889" x2="72000" y2="49667"/>
                        <a14:foregroundMark x1="75667" y1="62333" x2="75222" y2="49222"/>
                        <a14:foregroundMark x1="69000" y1="62444" x2="69000" y2="44222"/>
                        <a14:foregroundMark x1="67222" y1="63111" x2="67000" y2="49222"/>
                        <a14:foregroundMark x1="69444" y1="63111" x2="74889" y2="62333"/>
                        <a14:foregroundMark x1="6667" y1="58778" x2="6556" y2="44667"/>
                        <a14:foregroundMark x1="34333" y1="40778" x2="53111" y2="42444"/>
                        <a14:foregroundMark x1="53111" y1="42444" x2="53333" y2="42556"/>
                        <a14:foregroundMark x1="38444" y1="43444" x2="54000" y2="44889"/>
                        <a14:foregroundMark x1="54222" y1="41667" x2="68222" y2="39222"/>
                        <a14:foregroundMark x1="30111" y1="36778" x2="36667" y2="43778"/>
                        <a14:foregroundMark x1="36667" y1="43778" x2="37000" y2="43778"/>
                        <a14:foregroundMark x1="89444" y1="47111" x2="93222" y2="77333"/>
                        <a14:foregroundMark x1="93222" y1="77333" x2="93222" y2="77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44" t="11837" r="2290" b="15238"/>
          <a:stretch/>
        </p:blipFill>
        <p:spPr bwMode="auto">
          <a:xfrm>
            <a:off x="8901571" y="4223364"/>
            <a:ext cx="1412938" cy="10850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AEC99B03-7C07-544A-5775-E168A553ADFD}"/>
              </a:ext>
            </a:extLst>
          </p:cNvPr>
          <p:cNvSpPr/>
          <p:nvPr/>
        </p:nvSpPr>
        <p:spPr>
          <a:xfrm>
            <a:off x="3883432" y="93307"/>
            <a:ext cx="401584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What’s 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missing?</a:t>
            </a:r>
            <a:endParaRPr lang="ru-RU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565B5B04-A312-D273-C0C5-00529173A76F}"/>
              </a:ext>
            </a:extLst>
          </p:cNvPr>
          <p:cNvSpPr/>
          <p:nvPr/>
        </p:nvSpPr>
        <p:spPr>
          <a:xfrm>
            <a:off x="3646533" y="5869346"/>
            <a:ext cx="1156087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chair</a:t>
            </a:r>
            <a:endParaRPr lang="ru-RU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32063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466C7F06-0294-DB49-DC32-252437DE8D3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6022" y="0"/>
            <a:ext cx="12198022" cy="6857999"/>
          </a:xfrm>
          <a:prstGeom prst="rect">
            <a:avLst/>
          </a:prstGeom>
        </p:spPr>
      </p:pic>
      <p:pic>
        <p:nvPicPr>
          <p:cNvPr id="3078" name="Picture 6">
            <a:extLst>
              <a:ext uri="{FF2B5EF4-FFF2-40B4-BE49-F238E27FC236}">
                <a16:creationId xmlns="" xmlns:a16="http://schemas.microsoft.com/office/drawing/2014/main" id="{E285E55F-19FE-5D8B-831B-0B6D2A0FCF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48464" y="3762424"/>
            <a:ext cx="4444817" cy="30022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="" xmlns:a16="http://schemas.microsoft.com/office/drawing/2014/main" id="{286D6302-3B0C-1460-A585-69AD529FC4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709" t="3265" r="15034" b="13333"/>
          <a:stretch/>
        </p:blipFill>
        <p:spPr bwMode="auto">
          <a:xfrm>
            <a:off x="8293865" y="2064251"/>
            <a:ext cx="1825916" cy="16981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>
            <a:extLst>
              <a:ext uri="{FF2B5EF4-FFF2-40B4-BE49-F238E27FC236}">
                <a16:creationId xmlns="" xmlns:a16="http://schemas.microsoft.com/office/drawing/2014/main" id="{BE492DDE-DEB7-65DA-A576-0C048324A4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1719" b="95313" l="10000" r="90000">
                        <a14:foregroundMark x1="44778" y1="7031" x2="44778" y2="7031"/>
                        <a14:foregroundMark x1="64889" y1="1719" x2="64889" y2="1719"/>
                        <a14:foregroundMark x1="46444" y1="1875" x2="46444" y2="1875"/>
                        <a14:foregroundMark x1="54333" y1="94063" x2="54333" y2="94063"/>
                        <a14:foregroundMark x1="57444" y1="93281" x2="57444" y2="93281"/>
                        <a14:foregroundMark x1="57333" y1="95313" x2="57333" y2="95313"/>
                        <a14:foregroundMark x1="25889" y1="85156" x2="25889" y2="85156"/>
                        <a14:foregroundMark x1="71000" y1="85313" x2="71000" y2="85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848" r="13683"/>
          <a:stretch/>
        </p:blipFill>
        <p:spPr bwMode="auto">
          <a:xfrm flipH="1">
            <a:off x="2686414" y="2989603"/>
            <a:ext cx="2352917" cy="246752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="" xmlns:a16="http://schemas.microsoft.com/office/drawing/2014/main" id="{AE4D54D0-A3E8-902D-1229-CF2871DA9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999" y="4325158"/>
            <a:ext cx="3801607" cy="25328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630224F-9226-0AF4-A60A-B3826CB0AD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ackgroundRemoval t="9997" b="93677" l="8899" r="90044">
                        <a14:foregroundMark x1="33899" y1="81391" x2="55310" y2="85396"/>
                        <a14:foregroundMark x1="55310" y1="85396" x2="56514" y2="86299"/>
                        <a14:foregroundMark x1="78933" y1="89642" x2="85128" y2="86962"/>
                        <a14:foregroundMark x1="77311" y1="93677" x2="77311" y2="93677"/>
                        <a14:foregroundMark x1="8923" y1="71123" x2="8923" y2="71123"/>
                        <a14:foregroundMark x1="32448" y1="86089" x2="52139" y2="89190"/>
                        <a14:foregroundMark x1="88643" y1="20476" x2="88643" y2="20476"/>
                        <a14:foregroundMark x1="90044" y1="19422" x2="90044" y2="19422"/>
                        <a14:foregroundMark x1="38102" y1="40711" x2="38102" y2="40711"/>
                        <a14:foregroundMark x1="39503" y1="25805" x2="36234" y2="385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017" t="11706" r="8845" b="3429"/>
          <a:stretch/>
        </p:blipFill>
        <p:spPr bwMode="auto">
          <a:xfrm flipH="1">
            <a:off x="1082351" y="3332922"/>
            <a:ext cx="1698171" cy="14881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="" xmlns:a16="http://schemas.microsoft.com/office/drawing/2014/main" id="{299447E8-1697-E8AE-5940-D1AA30882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337" y="4325158"/>
            <a:ext cx="1863271" cy="222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>
            <a:extLst>
              <a:ext uri="{FF2B5EF4-FFF2-40B4-BE49-F238E27FC236}">
                <a16:creationId xmlns="" xmlns:a16="http://schemas.microsoft.com/office/drawing/2014/main" id="{FA1351B0-AB51-C029-EEFD-430B5966B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496"/>
            <a:ext cx="1368899" cy="14455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>
            <a:extLst>
              <a:ext uri="{FF2B5EF4-FFF2-40B4-BE49-F238E27FC236}">
                <a16:creationId xmlns="" xmlns:a16="http://schemas.microsoft.com/office/drawing/2014/main" id="{DD31005A-A687-BEC5-7AC5-DE45EDCDD6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="" xmlns:a14="http://schemas.microsoft.com/office/drawing/2010/main">
                  <a14:imgLayer r:embed="rId13">
                    <a14:imgEffect>
                      <a14:backgroundRemoval t="10000" b="90000" l="6556" r="93222">
                        <a14:foregroundMark x1="9222" y1="35889" x2="8556" y2="73111"/>
                        <a14:foregroundMark x1="16889" y1="46556" x2="19111" y2="54333"/>
                        <a14:foregroundMark x1="19111" y1="54333" x2="18444" y2="53778"/>
                        <a14:foregroundMark x1="15667" y1="57333" x2="14556" y2="48111"/>
                        <a14:foregroundMark x1="20889" y1="57667" x2="21778" y2="44889"/>
                        <a14:foregroundMark x1="23111" y1="58778" x2="24222" y2="46556"/>
                        <a14:foregroundMark x1="14444" y1="58333" x2="15222" y2="49000"/>
                        <a14:foregroundMark x1="15222" y1="49000" x2="13889" y2="45444"/>
                        <a14:foregroundMark x1="12444" y1="58667" x2="13667" y2="45000"/>
                        <a14:foregroundMark x1="71889" y1="61889" x2="72000" y2="49667"/>
                        <a14:foregroundMark x1="75667" y1="62333" x2="75222" y2="49222"/>
                        <a14:foregroundMark x1="69000" y1="62444" x2="69000" y2="44222"/>
                        <a14:foregroundMark x1="67222" y1="63111" x2="67000" y2="49222"/>
                        <a14:foregroundMark x1="69444" y1="63111" x2="74889" y2="62333"/>
                        <a14:foregroundMark x1="6667" y1="58778" x2="6556" y2="44667"/>
                        <a14:foregroundMark x1="34333" y1="40778" x2="53111" y2="42444"/>
                        <a14:foregroundMark x1="53111" y1="42444" x2="53333" y2="42556"/>
                        <a14:foregroundMark x1="38444" y1="43444" x2="54000" y2="44889"/>
                        <a14:foregroundMark x1="54222" y1="41667" x2="68222" y2="39222"/>
                        <a14:foregroundMark x1="30111" y1="36778" x2="36667" y2="43778"/>
                        <a14:foregroundMark x1="36667" y1="43778" x2="37000" y2="43778"/>
                        <a14:foregroundMark x1="89444" y1="47111" x2="93222" y2="77333"/>
                        <a14:foregroundMark x1="93222" y1="77333" x2="93222" y2="77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44" t="11837" r="2290" b="15238"/>
          <a:stretch/>
        </p:blipFill>
        <p:spPr bwMode="auto">
          <a:xfrm>
            <a:off x="8901571" y="4223364"/>
            <a:ext cx="1412938" cy="10850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AEC99B03-7C07-544A-5775-E168A553ADFD}"/>
              </a:ext>
            </a:extLst>
          </p:cNvPr>
          <p:cNvSpPr/>
          <p:nvPr/>
        </p:nvSpPr>
        <p:spPr>
          <a:xfrm>
            <a:off x="3883432" y="93307"/>
            <a:ext cx="401584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What’s 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missing?</a:t>
            </a:r>
            <a:endParaRPr lang="ru-RU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0BE9C05D-2049-9AF9-1F10-31B4FDD39FEA}"/>
              </a:ext>
            </a:extLst>
          </p:cNvPr>
          <p:cNvSpPr/>
          <p:nvPr/>
        </p:nvSpPr>
        <p:spPr>
          <a:xfrm>
            <a:off x="10755388" y="3096085"/>
            <a:ext cx="893194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bed</a:t>
            </a:r>
            <a:endParaRPr lang="ru-RU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88648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EDD34079-6D48-B2E7-A1D7-BE09A8B9A9FF}"/>
              </a:ext>
            </a:extLst>
          </p:cNvPr>
          <p:cNvSpPr/>
          <p:nvPr/>
        </p:nvSpPr>
        <p:spPr>
          <a:xfrm>
            <a:off x="1861251" y="93307"/>
            <a:ext cx="806022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Listen and point. Then sing alone!</a:t>
            </a:r>
            <a:endParaRPr lang="ru-RU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BE206302-FA96-1903-F2F1-8579366517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20000"/>
                    </a14:imgEffect>
                  </a14:imgLayer>
                </a14:imgProps>
              </a:ext>
            </a:extLst>
          </a:blip>
          <a:srcRect l="5897" t="3293" r="2306" b="4759"/>
          <a:stretch/>
        </p:blipFill>
        <p:spPr>
          <a:xfrm>
            <a:off x="1967822" y="801193"/>
            <a:ext cx="8256356" cy="5859624"/>
          </a:xfrm>
          <a:prstGeom prst="rect">
            <a:avLst/>
          </a:prstGeom>
        </p:spPr>
      </p:pic>
      <p:pic>
        <p:nvPicPr>
          <p:cNvPr id="3" name="Track No27">
            <a:hlinkClick r:id="" action="ppaction://media"/>
            <a:extLst>
              <a:ext uri="{FF2B5EF4-FFF2-40B4-BE49-F238E27FC236}">
                <a16:creationId xmlns="" xmlns:a16="http://schemas.microsoft.com/office/drawing/2014/main" id="{5D848300-9D66-7DF4-F5FA-FD9F12DB03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226562" y="97803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328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5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BE206302-FA96-1903-F2F1-8579366517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0000"/>
                    </a14:imgEffect>
                  </a14:imgLayer>
                </a14:imgProps>
              </a:ext>
            </a:extLst>
          </a:blip>
          <a:srcRect l="5897" t="3293" r="2306" b="4759"/>
          <a:stretch/>
        </p:blipFill>
        <p:spPr>
          <a:xfrm>
            <a:off x="2845600" y="116147"/>
            <a:ext cx="7079293" cy="5024249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9B014E6E-F5B9-0154-6A35-4903F5320E2E}"/>
              </a:ext>
            </a:extLst>
          </p:cNvPr>
          <p:cNvSpPr/>
          <p:nvPr/>
        </p:nvSpPr>
        <p:spPr>
          <a:xfrm>
            <a:off x="676636" y="5365103"/>
            <a:ext cx="3736921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A: What’s this?</a:t>
            </a:r>
          </a:p>
          <a:p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B: It’s </a:t>
            </a:r>
            <a:r>
              <a:rPr lang="en-US" sz="32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a computer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ru-RU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AFD7708E-C536-92B2-D978-ABC5F73702AA}"/>
              </a:ext>
            </a:extLst>
          </p:cNvPr>
          <p:cNvSpPr/>
          <p:nvPr/>
        </p:nvSpPr>
        <p:spPr>
          <a:xfrm>
            <a:off x="7518150" y="5442858"/>
            <a:ext cx="3122971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A: Whose is it?</a:t>
            </a:r>
          </a:p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B: It’s </a:t>
            </a:r>
            <a:r>
              <a:rPr lang="en-US" sz="32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Roy’s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ru-RU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Овал 5">
            <a:extLst>
              <a:ext uri="{FF2B5EF4-FFF2-40B4-BE49-F238E27FC236}">
                <a16:creationId xmlns="" xmlns:a16="http://schemas.microsoft.com/office/drawing/2014/main" id="{1E6B17B7-68AD-5A37-B210-59A0AE01A6E8}"/>
              </a:ext>
            </a:extLst>
          </p:cNvPr>
          <p:cNvSpPr/>
          <p:nvPr/>
        </p:nvSpPr>
        <p:spPr>
          <a:xfrm>
            <a:off x="709127" y="391886"/>
            <a:ext cx="1147665" cy="1082351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Comic Sans MS" panose="030F0702030302020204" pitchFamily="66" charset="0"/>
              </a:rPr>
              <a:t>1</a:t>
            </a:r>
            <a:endParaRPr lang="ru-RU" sz="4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Стрелка: вправо 6">
            <a:extLst>
              <a:ext uri="{FF2B5EF4-FFF2-40B4-BE49-F238E27FC236}">
                <a16:creationId xmlns="" xmlns:a16="http://schemas.microsoft.com/office/drawing/2014/main" id="{95345278-5FFE-D393-D080-4339D8D9C2DB}"/>
              </a:ext>
            </a:extLst>
          </p:cNvPr>
          <p:cNvSpPr/>
          <p:nvPr/>
        </p:nvSpPr>
        <p:spPr>
          <a:xfrm>
            <a:off x="4721290" y="755780"/>
            <a:ext cx="1231641" cy="195942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75463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BE206302-FA96-1903-F2F1-8579366517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0000"/>
                    </a14:imgEffect>
                  </a14:imgLayer>
                </a14:imgProps>
              </a:ext>
            </a:extLst>
          </a:blip>
          <a:srcRect l="5897" t="3293" r="2306" b="4759"/>
          <a:stretch/>
        </p:blipFill>
        <p:spPr>
          <a:xfrm>
            <a:off x="2845600" y="116147"/>
            <a:ext cx="7079293" cy="5024249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9B014E6E-F5B9-0154-6A35-4903F5320E2E}"/>
              </a:ext>
            </a:extLst>
          </p:cNvPr>
          <p:cNvSpPr/>
          <p:nvPr/>
        </p:nvSpPr>
        <p:spPr>
          <a:xfrm>
            <a:off x="965978" y="5365103"/>
            <a:ext cx="3158236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A: What’s this?</a:t>
            </a:r>
          </a:p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B: It’s ______.</a:t>
            </a:r>
            <a:endParaRPr lang="ru-RU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AFD7708E-C536-92B2-D978-ABC5F73702AA}"/>
              </a:ext>
            </a:extLst>
          </p:cNvPr>
          <p:cNvSpPr/>
          <p:nvPr/>
        </p:nvSpPr>
        <p:spPr>
          <a:xfrm>
            <a:off x="7501319" y="5442858"/>
            <a:ext cx="3156634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A: Whose is it?</a:t>
            </a:r>
          </a:p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B: It’s ______.</a:t>
            </a:r>
            <a:endParaRPr lang="ru-RU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Овал 5">
            <a:extLst>
              <a:ext uri="{FF2B5EF4-FFF2-40B4-BE49-F238E27FC236}">
                <a16:creationId xmlns="" xmlns:a16="http://schemas.microsoft.com/office/drawing/2014/main" id="{1E6B17B7-68AD-5A37-B210-59A0AE01A6E8}"/>
              </a:ext>
            </a:extLst>
          </p:cNvPr>
          <p:cNvSpPr/>
          <p:nvPr/>
        </p:nvSpPr>
        <p:spPr>
          <a:xfrm>
            <a:off x="709127" y="391886"/>
            <a:ext cx="1147665" cy="1082351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Comic Sans MS" panose="030F0702030302020204" pitchFamily="66" charset="0"/>
              </a:rPr>
              <a:t>2</a:t>
            </a:r>
            <a:endParaRPr lang="ru-RU" sz="4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Стрелка: вправо 6">
            <a:extLst>
              <a:ext uri="{FF2B5EF4-FFF2-40B4-BE49-F238E27FC236}">
                <a16:creationId xmlns="" xmlns:a16="http://schemas.microsoft.com/office/drawing/2014/main" id="{95345278-5FFE-D393-D080-4339D8D9C2DB}"/>
              </a:ext>
            </a:extLst>
          </p:cNvPr>
          <p:cNvSpPr/>
          <p:nvPr/>
        </p:nvSpPr>
        <p:spPr>
          <a:xfrm rot="9175482">
            <a:off x="9056739" y="1008734"/>
            <a:ext cx="1231641" cy="195942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4553D87-81C2-D9D1-4AA0-E15571924C22}"/>
              </a:ext>
            </a:extLst>
          </p:cNvPr>
          <p:cNvSpPr txBox="1"/>
          <p:nvPr/>
        </p:nvSpPr>
        <p:spPr>
          <a:xfrm>
            <a:off x="2641512" y="5802107"/>
            <a:ext cx="12070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0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 </a:t>
            </a:r>
            <a:r>
              <a:rPr lang="en-US" sz="32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TV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D9F0F26C-1A28-CF3D-5073-C3E3E46AEF16}"/>
              </a:ext>
            </a:extLst>
          </p:cNvPr>
          <p:cNvSpPr txBox="1"/>
          <p:nvPr/>
        </p:nvSpPr>
        <p:spPr>
          <a:xfrm>
            <a:off x="9079634" y="5857546"/>
            <a:ext cx="15190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Jill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’s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597885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BE206302-FA96-1903-F2F1-8579366517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0000"/>
                    </a14:imgEffect>
                  </a14:imgLayer>
                </a14:imgProps>
              </a:ext>
            </a:extLst>
          </a:blip>
          <a:srcRect l="5897" t="3293" r="2306" b="4759"/>
          <a:stretch/>
        </p:blipFill>
        <p:spPr>
          <a:xfrm>
            <a:off x="2845600" y="116147"/>
            <a:ext cx="7079293" cy="5024249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9B014E6E-F5B9-0154-6A35-4903F5320E2E}"/>
              </a:ext>
            </a:extLst>
          </p:cNvPr>
          <p:cNvSpPr/>
          <p:nvPr/>
        </p:nvSpPr>
        <p:spPr>
          <a:xfrm>
            <a:off x="965978" y="5365103"/>
            <a:ext cx="3158236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A: What’s this?</a:t>
            </a:r>
          </a:p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B: It’s ______.</a:t>
            </a:r>
            <a:endParaRPr lang="ru-RU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AFD7708E-C536-92B2-D978-ABC5F73702AA}"/>
              </a:ext>
            </a:extLst>
          </p:cNvPr>
          <p:cNvSpPr/>
          <p:nvPr/>
        </p:nvSpPr>
        <p:spPr>
          <a:xfrm>
            <a:off x="7501319" y="5442858"/>
            <a:ext cx="3156634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A: Whose is it?</a:t>
            </a:r>
          </a:p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B: It’s ______.</a:t>
            </a:r>
            <a:endParaRPr lang="ru-RU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Овал 5">
            <a:extLst>
              <a:ext uri="{FF2B5EF4-FFF2-40B4-BE49-F238E27FC236}">
                <a16:creationId xmlns="" xmlns:a16="http://schemas.microsoft.com/office/drawing/2014/main" id="{1E6B17B7-68AD-5A37-B210-59A0AE01A6E8}"/>
              </a:ext>
            </a:extLst>
          </p:cNvPr>
          <p:cNvSpPr/>
          <p:nvPr/>
        </p:nvSpPr>
        <p:spPr>
          <a:xfrm>
            <a:off x="709127" y="391886"/>
            <a:ext cx="1147665" cy="1082351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Comic Sans MS" panose="030F0702030302020204" pitchFamily="66" charset="0"/>
              </a:rPr>
              <a:t>3</a:t>
            </a:r>
            <a:endParaRPr lang="ru-RU" sz="4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Стрелка: вправо 6">
            <a:extLst>
              <a:ext uri="{FF2B5EF4-FFF2-40B4-BE49-F238E27FC236}">
                <a16:creationId xmlns="" xmlns:a16="http://schemas.microsoft.com/office/drawing/2014/main" id="{95345278-5FFE-D393-D080-4339D8D9C2DB}"/>
              </a:ext>
            </a:extLst>
          </p:cNvPr>
          <p:cNvSpPr/>
          <p:nvPr/>
        </p:nvSpPr>
        <p:spPr>
          <a:xfrm rot="9175482">
            <a:off x="9816276" y="1960456"/>
            <a:ext cx="1231641" cy="195942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4553D87-81C2-D9D1-4AA0-E15571924C22}"/>
              </a:ext>
            </a:extLst>
          </p:cNvPr>
          <p:cNvSpPr txBox="1"/>
          <p:nvPr/>
        </p:nvSpPr>
        <p:spPr>
          <a:xfrm>
            <a:off x="2332653" y="5802107"/>
            <a:ext cx="15158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0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 </a:t>
            </a:r>
            <a:r>
              <a:rPr lang="en-US" sz="3200" noProof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radio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D9F0F26C-1A28-CF3D-5073-C3E3E46AEF16}"/>
              </a:ext>
            </a:extLst>
          </p:cNvPr>
          <p:cNvSpPr txBox="1"/>
          <p:nvPr/>
        </p:nvSpPr>
        <p:spPr>
          <a:xfrm>
            <a:off x="9079634" y="5857546"/>
            <a:ext cx="17438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noProof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Harry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’s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856348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BE206302-FA96-1903-F2F1-8579366517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0000"/>
                    </a14:imgEffect>
                  </a14:imgLayer>
                </a14:imgProps>
              </a:ext>
            </a:extLst>
          </a:blip>
          <a:srcRect l="5897" t="3293" r="2306" b="4759"/>
          <a:stretch/>
        </p:blipFill>
        <p:spPr>
          <a:xfrm>
            <a:off x="2845600" y="116147"/>
            <a:ext cx="7079293" cy="5024249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9B014E6E-F5B9-0154-6A35-4903F5320E2E}"/>
              </a:ext>
            </a:extLst>
          </p:cNvPr>
          <p:cNvSpPr/>
          <p:nvPr/>
        </p:nvSpPr>
        <p:spPr>
          <a:xfrm>
            <a:off x="511488" y="5381743"/>
            <a:ext cx="4188968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A: What’s this?</a:t>
            </a:r>
          </a:p>
          <a:p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B: It’s __________.</a:t>
            </a:r>
            <a:endParaRPr lang="ru-RU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AFD7708E-C536-92B2-D978-ABC5F73702AA}"/>
              </a:ext>
            </a:extLst>
          </p:cNvPr>
          <p:cNvSpPr/>
          <p:nvPr/>
        </p:nvSpPr>
        <p:spPr>
          <a:xfrm>
            <a:off x="7501319" y="5442858"/>
            <a:ext cx="3156634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A: Whose is it?</a:t>
            </a:r>
          </a:p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B: It’s ______.</a:t>
            </a:r>
            <a:endParaRPr lang="ru-RU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Овал 5">
            <a:extLst>
              <a:ext uri="{FF2B5EF4-FFF2-40B4-BE49-F238E27FC236}">
                <a16:creationId xmlns="" xmlns:a16="http://schemas.microsoft.com/office/drawing/2014/main" id="{1E6B17B7-68AD-5A37-B210-59A0AE01A6E8}"/>
              </a:ext>
            </a:extLst>
          </p:cNvPr>
          <p:cNvSpPr/>
          <p:nvPr/>
        </p:nvSpPr>
        <p:spPr>
          <a:xfrm>
            <a:off x="709127" y="391886"/>
            <a:ext cx="1147665" cy="1082351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Comic Sans MS" panose="030F0702030302020204" pitchFamily="66" charset="0"/>
              </a:rPr>
              <a:t>4</a:t>
            </a:r>
            <a:endParaRPr lang="ru-RU" sz="4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Стрелка: вправо 6">
            <a:extLst>
              <a:ext uri="{FF2B5EF4-FFF2-40B4-BE49-F238E27FC236}">
                <a16:creationId xmlns="" xmlns:a16="http://schemas.microsoft.com/office/drawing/2014/main" id="{95345278-5FFE-D393-D080-4339D8D9C2DB}"/>
              </a:ext>
            </a:extLst>
          </p:cNvPr>
          <p:cNvSpPr/>
          <p:nvPr/>
        </p:nvSpPr>
        <p:spPr>
          <a:xfrm rot="10800000">
            <a:off x="9682060" y="3686620"/>
            <a:ext cx="1231641" cy="195942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4553D87-81C2-D9D1-4AA0-E15571924C22}"/>
              </a:ext>
            </a:extLst>
          </p:cNvPr>
          <p:cNvSpPr txBox="1"/>
          <p:nvPr/>
        </p:nvSpPr>
        <p:spPr>
          <a:xfrm>
            <a:off x="1987420" y="5788091"/>
            <a:ext cx="25353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a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 armchair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D9F0F26C-1A28-CF3D-5073-C3E3E46AEF16}"/>
              </a:ext>
            </a:extLst>
          </p:cNvPr>
          <p:cNvSpPr txBox="1"/>
          <p:nvPr/>
        </p:nvSpPr>
        <p:spPr>
          <a:xfrm>
            <a:off x="8914077" y="5874186"/>
            <a:ext cx="17438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Frank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’s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812639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F4F433F2-D4A3-B932-8A9E-23E521E8C7D4}"/>
              </a:ext>
            </a:extLst>
          </p:cNvPr>
          <p:cNvSpPr/>
          <p:nvPr/>
        </p:nvSpPr>
        <p:spPr>
          <a:xfrm>
            <a:off x="6282351" y="1840261"/>
            <a:ext cx="543931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R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o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se, cl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o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se your book </a:t>
            </a:r>
          </a:p>
          <a:p>
            <a:pPr algn="ct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and g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o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h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o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me.</a:t>
            </a:r>
            <a:endParaRPr lang="ru-RU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0443E7E2-810D-EAB9-0F82-2E1F4F303DE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0736" y="148183"/>
            <a:ext cx="4112015" cy="2742714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20B76A29-6A43-179E-E165-0100BB024D98}"/>
              </a:ext>
            </a:extLst>
          </p:cNvPr>
          <p:cNvSpPr/>
          <p:nvPr/>
        </p:nvSpPr>
        <p:spPr>
          <a:xfrm>
            <a:off x="217850" y="4798446"/>
            <a:ext cx="580868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B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o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b, put the d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o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g and </a:t>
            </a:r>
          </a:p>
          <a:p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the fr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o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g into the t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o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y b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o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x.</a:t>
            </a:r>
            <a:endParaRPr lang="ru-RU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AE590B8F-D72F-F816-85B2-58A0382BD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939" y="3340359"/>
            <a:ext cx="5876135" cy="33053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="" xmlns:a16="http://schemas.microsoft.com/office/drawing/2014/main" id="{24CC0E17-23AD-CD48-C7C9-4A84D236B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5750" b="93350" l="5828" r="92283">
                        <a14:foregroundMark x1="13264" y1="31600" x2="11857" y2="42750"/>
                        <a14:foregroundMark x1="11857" y1="42750" x2="11736" y2="42900"/>
                        <a14:foregroundMark x1="13706" y1="68350" x2="69614" y2="74250"/>
                        <a14:foregroundMark x1="26045" y1="80050" x2="83199" y2="85700"/>
                        <a14:foregroundMark x1="19976" y1="88600" x2="53457" y2="91200"/>
                        <a14:foregroundMark x1="53457" y1="91200" x2="57275" y2="90450"/>
                        <a14:foregroundMark x1="10812" y1="56650" x2="13706" y2="82200"/>
                        <a14:foregroundMark x1="85531" y1="62250" x2="62138" y2="57300"/>
                        <a14:foregroundMark x1="62138" y1="57300" x2="41117" y2="70200"/>
                        <a14:foregroundMark x1="41117" y1="70200" x2="62379" y2="72650"/>
                        <a14:foregroundMark x1="62379" y1="72650" x2="48674" y2="67250"/>
                        <a14:foregroundMark x1="48674" y1="67250" x2="51286" y2="79100"/>
                        <a14:foregroundMark x1="51286" y1="79100" x2="25281" y2="81800"/>
                        <a14:foregroundMark x1="25281" y1="81800" x2="49477" y2="76300"/>
                        <a14:foregroundMark x1="49477" y1="76300" x2="43971" y2="67900"/>
                        <a14:foregroundMark x1="43971" y1="67900" x2="65434" y2="74650"/>
                        <a14:foregroundMark x1="65434" y1="74650" x2="60410" y2="83050"/>
                        <a14:foregroundMark x1="60410" y1="83050" x2="76889" y2="79050"/>
                        <a14:foregroundMark x1="76889" y1="79050" x2="82757" y2="84900"/>
                        <a14:foregroundMark x1="82757" y1="84900" x2="89871" y2="84300"/>
                        <a14:foregroundMark x1="89871" y1="84300" x2="89952" y2="84250"/>
                        <a14:foregroundMark x1="13143" y1="89150" x2="51487" y2="93200"/>
                        <a14:foregroundMark x1="60330" y1="93350" x2="83320" y2="88150"/>
                        <a14:foregroundMark x1="11174" y1="46100" x2="8601" y2="55550"/>
                        <a14:foregroundMark x1="8601" y1="55550" x2="8722" y2="55750"/>
                        <a14:foregroundMark x1="7436" y1="40300" x2="7315" y2="31900"/>
                        <a14:foregroundMark x1="8039" y1="30600" x2="8039" y2="30600"/>
                        <a14:foregroundMark x1="5908" y1="30150" x2="5908" y2="30150"/>
                        <a14:foregroundMark x1="24518" y1="21050" x2="29944" y2="8600"/>
                        <a14:foregroundMark x1="29944" y1="8600" x2="34285" y2="8800"/>
                        <a14:foregroundMark x1="73674" y1="26550" x2="71262" y2="18750"/>
                        <a14:foregroundMark x1="71262" y1="18750" x2="64831" y2="15450"/>
                        <a14:foregroundMark x1="64831" y1="15450" x2="64831" y2="15300"/>
                        <a14:foregroundMark x1="67645" y1="13850" x2="73513" y2="17250"/>
                        <a14:foregroundMark x1="73513" y1="17250" x2="73674" y2="18050"/>
                        <a14:foregroundMark x1="91801" y1="44050" x2="92283" y2="34650"/>
                        <a14:foregroundMark x1="92283" y1="34650" x2="90997" y2="31750"/>
                        <a14:foregroundMark x1="73674" y1="15300" x2="70297" y2="14000"/>
                        <a14:foregroundMark x1="57074" y1="7750" x2="62540" y2="8650"/>
                        <a14:foregroundMark x1="56592" y1="6750" x2="58923" y2="5750"/>
                        <a14:foregroundMark x1="75322" y1="52850" x2="75322" y2="528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8911" y="5239970"/>
            <a:ext cx="1578566" cy="12689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="" xmlns:a16="http://schemas.microsoft.com/office/drawing/2014/main" id="{2493D74E-85DB-E659-7BED-59DC2ABA75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9964" b="91236" l="10000" r="90000">
                        <a14:foregroundMark x1="53333" y1="91116" x2="59889" y2="912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751" t="11429" r="14769" b="5089"/>
          <a:stretch/>
        </p:blipFill>
        <p:spPr bwMode="auto">
          <a:xfrm flipH="1">
            <a:off x="6223516" y="5398611"/>
            <a:ext cx="1017038" cy="11664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="" xmlns:a16="http://schemas.microsoft.com/office/drawing/2014/main" id="{57223B95-E3E4-F301-FB5C-099936848A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ackgroundRemoval t="7500" b="94583" l="10000" r="90000">
                        <a14:foregroundMark x1="43667" y1="94722" x2="44444" y2="90417"/>
                        <a14:foregroundMark x1="63222" y1="11806" x2="60222" y2="7500"/>
                        <a14:foregroundMark x1="62889" y1="14722" x2="60000" y2="10417"/>
                        <a14:foregroundMark x1="64556" y1="10139" x2="61111" y2="8056"/>
                        <a14:foregroundMark x1="47556" y1="13611" x2="49889" y2="10694"/>
                        <a14:foregroundMark x1="47778" y1="12778" x2="51889" y2="9167"/>
                        <a14:foregroundMark x1="63667" y1="8056" x2="61000" y2="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229" t="5090" r="18363" b="1209"/>
          <a:stretch/>
        </p:blipFill>
        <p:spPr bwMode="auto">
          <a:xfrm>
            <a:off x="10165591" y="4069830"/>
            <a:ext cx="1022603" cy="12689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701A6950-5BF7-37A2-84E8-75EF00CB8472}"/>
              </a:ext>
            </a:extLst>
          </p:cNvPr>
          <p:cNvSpPr/>
          <p:nvPr/>
        </p:nvSpPr>
        <p:spPr>
          <a:xfrm>
            <a:off x="7619213" y="292046"/>
            <a:ext cx="130676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Oo</a:t>
            </a:r>
            <a:endParaRPr lang="ru-RU" sz="66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408986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BE206302-FA96-1903-F2F1-8579366517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0000"/>
                    </a14:imgEffect>
                  </a14:imgLayer>
                </a14:imgProps>
              </a:ext>
            </a:extLst>
          </a:blip>
          <a:srcRect l="5897" t="3293" r="2306" b="4759"/>
          <a:stretch/>
        </p:blipFill>
        <p:spPr>
          <a:xfrm>
            <a:off x="2845600" y="116147"/>
            <a:ext cx="7079293" cy="5024249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9B014E6E-F5B9-0154-6A35-4903F5320E2E}"/>
              </a:ext>
            </a:extLst>
          </p:cNvPr>
          <p:cNvSpPr/>
          <p:nvPr/>
        </p:nvSpPr>
        <p:spPr>
          <a:xfrm>
            <a:off x="511488" y="5381743"/>
            <a:ext cx="4188968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A: What’s this?</a:t>
            </a:r>
          </a:p>
          <a:p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B: It’s __________.</a:t>
            </a:r>
            <a:endParaRPr lang="ru-RU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AFD7708E-C536-92B2-D978-ABC5F73702AA}"/>
              </a:ext>
            </a:extLst>
          </p:cNvPr>
          <p:cNvSpPr/>
          <p:nvPr/>
        </p:nvSpPr>
        <p:spPr>
          <a:xfrm>
            <a:off x="7501319" y="5442858"/>
            <a:ext cx="3156634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A: Whose is it?</a:t>
            </a:r>
          </a:p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B: It’s ______.</a:t>
            </a:r>
            <a:endParaRPr lang="ru-RU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Овал 5">
            <a:extLst>
              <a:ext uri="{FF2B5EF4-FFF2-40B4-BE49-F238E27FC236}">
                <a16:creationId xmlns="" xmlns:a16="http://schemas.microsoft.com/office/drawing/2014/main" id="{1E6B17B7-68AD-5A37-B210-59A0AE01A6E8}"/>
              </a:ext>
            </a:extLst>
          </p:cNvPr>
          <p:cNvSpPr/>
          <p:nvPr/>
        </p:nvSpPr>
        <p:spPr>
          <a:xfrm>
            <a:off x="709127" y="391886"/>
            <a:ext cx="1147665" cy="1082351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Comic Sans MS" panose="030F0702030302020204" pitchFamily="66" charset="0"/>
              </a:rPr>
              <a:t>5</a:t>
            </a:r>
            <a:endParaRPr lang="ru-RU" sz="4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Стрелка: вправо 6">
            <a:extLst>
              <a:ext uri="{FF2B5EF4-FFF2-40B4-BE49-F238E27FC236}">
                <a16:creationId xmlns="" xmlns:a16="http://schemas.microsoft.com/office/drawing/2014/main" id="{95345278-5FFE-D393-D080-4339D8D9C2DB}"/>
              </a:ext>
            </a:extLst>
          </p:cNvPr>
          <p:cNvSpPr/>
          <p:nvPr/>
        </p:nvSpPr>
        <p:spPr>
          <a:xfrm rot="11411509">
            <a:off x="8107140" y="4957707"/>
            <a:ext cx="1231641" cy="195942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4553D87-81C2-D9D1-4AA0-E15571924C22}"/>
              </a:ext>
            </a:extLst>
          </p:cNvPr>
          <p:cNvSpPr txBox="1"/>
          <p:nvPr/>
        </p:nvSpPr>
        <p:spPr>
          <a:xfrm>
            <a:off x="1987420" y="5788091"/>
            <a:ext cx="25353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a lamp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D9F0F26C-1A28-CF3D-5073-C3E3E46AEF16}"/>
              </a:ext>
            </a:extLst>
          </p:cNvPr>
          <p:cNvSpPr txBox="1"/>
          <p:nvPr/>
        </p:nvSpPr>
        <p:spPr>
          <a:xfrm>
            <a:off x="8914077" y="5874186"/>
            <a:ext cx="17438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noProof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Ned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’s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085959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BE206302-FA96-1903-F2F1-8579366517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0000"/>
                    </a14:imgEffect>
                  </a14:imgLayer>
                </a14:imgProps>
              </a:ext>
            </a:extLst>
          </a:blip>
          <a:srcRect l="5897" t="3293" r="2306" b="4759"/>
          <a:stretch/>
        </p:blipFill>
        <p:spPr>
          <a:xfrm>
            <a:off x="2845600" y="116147"/>
            <a:ext cx="7079293" cy="5024249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9B014E6E-F5B9-0154-6A35-4903F5320E2E}"/>
              </a:ext>
            </a:extLst>
          </p:cNvPr>
          <p:cNvSpPr/>
          <p:nvPr/>
        </p:nvSpPr>
        <p:spPr>
          <a:xfrm>
            <a:off x="511488" y="5381743"/>
            <a:ext cx="4188968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A: What’s this?</a:t>
            </a:r>
          </a:p>
          <a:p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B: It’s __________.</a:t>
            </a:r>
            <a:endParaRPr lang="ru-RU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AFD7708E-C536-92B2-D978-ABC5F73702AA}"/>
              </a:ext>
            </a:extLst>
          </p:cNvPr>
          <p:cNvSpPr/>
          <p:nvPr/>
        </p:nvSpPr>
        <p:spPr>
          <a:xfrm>
            <a:off x="7501319" y="5442858"/>
            <a:ext cx="3156634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A: Whose is it?</a:t>
            </a:r>
          </a:p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B: It’s ______.</a:t>
            </a:r>
            <a:endParaRPr lang="ru-RU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Овал 5">
            <a:extLst>
              <a:ext uri="{FF2B5EF4-FFF2-40B4-BE49-F238E27FC236}">
                <a16:creationId xmlns="" xmlns:a16="http://schemas.microsoft.com/office/drawing/2014/main" id="{1E6B17B7-68AD-5A37-B210-59A0AE01A6E8}"/>
              </a:ext>
            </a:extLst>
          </p:cNvPr>
          <p:cNvSpPr/>
          <p:nvPr/>
        </p:nvSpPr>
        <p:spPr>
          <a:xfrm>
            <a:off x="709127" y="391886"/>
            <a:ext cx="1147665" cy="1082351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Comic Sans MS" panose="030F0702030302020204" pitchFamily="66" charset="0"/>
              </a:rPr>
              <a:t>6</a:t>
            </a:r>
            <a:endParaRPr lang="ru-RU" sz="4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Стрелка: вправо 6">
            <a:extLst>
              <a:ext uri="{FF2B5EF4-FFF2-40B4-BE49-F238E27FC236}">
                <a16:creationId xmlns="" xmlns:a16="http://schemas.microsoft.com/office/drawing/2014/main" id="{95345278-5FFE-D393-D080-4339D8D9C2DB}"/>
              </a:ext>
            </a:extLst>
          </p:cNvPr>
          <p:cNvSpPr/>
          <p:nvPr/>
        </p:nvSpPr>
        <p:spPr>
          <a:xfrm rot="17634664">
            <a:off x="5237800" y="5507722"/>
            <a:ext cx="1231641" cy="195942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4553D87-81C2-D9D1-4AA0-E15571924C22}"/>
              </a:ext>
            </a:extLst>
          </p:cNvPr>
          <p:cNvSpPr txBox="1"/>
          <p:nvPr/>
        </p:nvSpPr>
        <p:spPr>
          <a:xfrm>
            <a:off x="2034073" y="5874185"/>
            <a:ext cx="25353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a bed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D9F0F26C-1A28-CF3D-5073-C3E3E46AEF16}"/>
              </a:ext>
            </a:extLst>
          </p:cNvPr>
          <p:cNvSpPr txBox="1"/>
          <p:nvPr/>
        </p:nvSpPr>
        <p:spPr>
          <a:xfrm>
            <a:off x="8914077" y="5874186"/>
            <a:ext cx="17438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noProof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Mark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’s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884844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BE206302-FA96-1903-F2F1-8579366517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0000"/>
                    </a14:imgEffect>
                  </a14:imgLayer>
                </a14:imgProps>
              </a:ext>
            </a:extLst>
          </a:blip>
          <a:srcRect l="5897" t="3293" r="2306" b="4759"/>
          <a:stretch/>
        </p:blipFill>
        <p:spPr>
          <a:xfrm>
            <a:off x="2845600" y="116147"/>
            <a:ext cx="7079293" cy="5024249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9B014E6E-F5B9-0154-6A35-4903F5320E2E}"/>
              </a:ext>
            </a:extLst>
          </p:cNvPr>
          <p:cNvSpPr/>
          <p:nvPr/>
        </p:nvSpPr>
        <p:spPr>
          <a:xfrm>
            <a:off x="511488" y="5381743"/>
            <a:ext cx="4188968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A: What’s this?</a:t>
            </a:r>
          </a:p>
          <a:p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B: It’s __________.</a:t>
            </a:r>
            <a:endParaRPr lang="ru-RU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AFD7708E-C536-92B2-D978-ABC5F73702AA}"/>
              </a:ext>
            </a:extLst>
          </p:cNvPr>
          <p:cNvSpPr/>
          <p:nvPr/>
        </p:nvSpPr>
        <p:spPr>
          <a:xfrm>
            <a:off x="7501319" y="5442858"/>
            <a:ext cx="3156634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A: Whose is it?</a:t>
            </a:r>
          </a:p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B: It’s ______.</a:t>
            </a:r>
            <a:endParaRPr lang="ru-RU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Овал 5">
            <a:extLst>
              <a:ext uri="{FF2B5EF4-FFF2-40B4-BE49-F238E27FC236}">
                <a16:creationId xmlns="" xmlns:a16="http://schemas.microsoft.com/office/drawing/2014/main" id="{1E6B17B7-68AD-5A37-B210-59A0AE01A6E8}"/>
              </a:ext>
            </a:extLst>
          </p:cNvPr>
          <p:cNvSpPr/>
          <p:nvPr/>
        </p:nvSpPr>
        <p:spPr>
          <a:xfrm>
            <a:off x="709127" y="391886"/>
            <a:ext cx="1147665" cy="1082351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Comic Sans MS" panose="030F0702030302020204" pitchFamily="66" charset="0"/>
              </a:rPr>
              <a:t>7</a:t>
            </a:r>
            <a:endParaRPr lang="ru-RU" sz="4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Стрелка: вправо 6">
            <a:extLst>
              <a:ext uri="{FF2B5EF4-FFF2-40B4-BE49-F238E27FC236}">
                <a16:creationId xmlns="" xmlns:a16="http://schemas.microsoft.com/office/drawing/2014/main" id="{95345278-5FFE-D393-D080-4339D8D9C2DB}"/>
              </a:ext>
            </a:extLst>
          </p:cNvPr>
          <p:cNvSpPr/>
          <p:nvPr/>
        </p:nvSpPr>
        <p:spPr>
          <a:xfrm>
            <a:off x="2685907" y="4417943"/>
            <a:ext cx="1231641" cy="195942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4553D87-81C2-D9D1-4AA0-E15571924C22}"/>
              </a:ext>
            </a:extLst>
          </p:cNvPr>
          <p:cNvSpPr txBox="1"/>
          <p:nvPr/>
        </p:nvSpPr>
        <p:spPr>
          <a:xfrm>
            <a:off x="2034073" y="5874185"/>
            <a:ext cx="25353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a desk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D9F0F26C-1A28-CF3D-5073-C3E3E46AEF16}"/>
              </a:ext>
            </a:extLst>
          </p:cNvPr>
          <p:cNvSpPr txBox="1"/>
          <p:nvPr/>
        </p:nvSpPr>
        <p:spPr>
          <a:xfrm>
            <a:off x="8914077" y="5874186"/>
            <a:ext cx="17438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Erin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’s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830579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BE206302-FA96-1903-F2F1-8579366517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0000"/>
                    </a14:imgEffect>
                  </a14:imgLayer>
                </a14:imgProps>
              </a:ext>
            </a:extLst>
          </a:blip>
          <a:srcRect l="5897" t="3293" r="2306" b="4759"/>
          <a:stretch/>
        </p:blipFill>
        <p:spPr>
          <a:xfrm>
            <a:off x="2845600" y="116147"/>
            <a:ext cx="7079293" cy="5024249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9B014E6E-F5B9-0154-6A35-4903F5320E2E}"/>
              </a:ext>
            </a:extLst>
          </p:cNvPr>
          <p:cNvSpPr/>
          <p:nvPr/>
        </p:nvSpPr>
        <p:spPr>
          <a:xfrm>
            <a:off x="449773" y="5381743"/>
            <a:ext cx="4312399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A: What’s this?</a:t>
            </a:r>
          </a:p>
          <a:p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B: It’s __________.</a:t>
            </a:r>
            <a:endParaRPr lang="ru-RU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AFD7708E-C536-92B2-D978-ABC5F73702AA}"/>
              </a:ext>
            </a:extLst>
          </p:cNvPr>
          <p:cNvSpPr/>
          <p:nvPr/>
        </p:nvSpPr>
        <p:spPr>
          <a:xfrm>
            <a:off x="7501319" y="5442858"/>
            <a:ext cx="3156634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A: Whose is it?</a:t>
            </a:r>
          </a:p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B: It’s ______.</a:t>
            </a:r>
            <a:endParaRPr lang="ru-RU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Овал 5">
            <a:extLst>
              <a:ext uri="{FF2B5EF4-FFF2-40B4-BE49-F238E27FC236}">
                <a16:creationId xmlns="" xmlns:a16="http://schemas.microsoft.com/office/drawing/2014/main" id="{1E6B17B7-68AD-5A37-B210-59A0AE01A6E8}"/>
              </a:ext>
            </a:extLst>
          </p:cNvPr>
          <p:cNvSpPr/>
          <p:nvPr/>
        </p:nvSpPr>
        <p:spPr>
          <a:xfrm>
            <a:off x="709127" y="391886"/>
            <a:ext cx="1147665" cy="1082351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Comic Sans MS" panose="030F0702030302020204" pitchFamily="66" charset="0"/>
              </a:rPr>
              <a:t>8</a:t>
            </a:r>
            <a:endParaRPr lang="ru-RU" sz="4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Стрелка: вправо 6">
            <a:extLst>
              <a:ext uri="{FF2B5EF4-FFF2-40B4-BE49-F238E27FC236}">
                <a16:creationId xmlns="" xmlns:a16="http://schemas.microsoft.com/office/drawing/2014/main" id="{95345278-5FFE-D393-D080-4339D8D9C2DB}"/>
              </a:ext>
            </a:extLst>
          </p:cNvPr>
          <p:cNvSpPr/>
          <p:nvPr/>
        </p:nvSpPr>
        <p:spPr>
          <a:xfrm rot="1708371">
            <a:off x="1651286" y="2826166"/>
            <a:ext cx="1231641" cy="195942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4553D87-81C2-D9D1-4AA0-E15571924C22}"/>
              </a:ext>
            </a:extLst>
          </p:cNvPr>
          <p:cNvSpPr txBox="1"/>
          <p:nvPr/>
        </p:nvSpPr>
        <p:spPr>
          <a:xfrm>
            <a:off x="2034073" y="5874185"/>
            <a:ext cx="25353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a chair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D9F0F26C-1A28-CF3D-5073-C3E3E46AEF16}"/>
              </a:ext>
            </a:extLst>
          </p:cNvPr>
          <p:cNvSpPr txBox="1"/>
          <p:nvPr/>
        </p:nvSpPr>
        <p:spPr>
          <a:xfrm>
            <a:off x="8914077" y="5874186"/>
            <a:ext cx="17438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noProof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Amy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’s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783194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3794A7D2-0180-70A8-6782-DF6D31092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582" y="851418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5BDF15A9-2EB2-5120-964D-C812C49D8787}"/>
              </a:ext>
            </a:extLst>
          </p:cNvPr>
          <p:cNvSpPr/>
          <p:nvPr/>
        </p:nvSpPr>
        <p:spPr>
          <a:xfrm>
            <a:off x="4475743" y="93307"/>
            <a:ext cx="283122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Let’s mime!</a:t>
            </a:r>
            <a:endParaRPr lang="ru-RU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39456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B0FE0CE6-9639-F022-2E3A-B6914331C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346" y="2789816"/>
            <a:ext cx="6470162" cy="43107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="" xmlns:a16="http://schemas.microsoft.com/office/drawing/2014/main" id="{0EE0B977-0BD5-8AED-5364-2CD0490E8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0017" y="447746"/>
            <a:ext cx="4052368" cy="37318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="" xmlns:a16="http://schemas.microsoft.com/office/drawing/2014/main" id="{753AC879-6A4B-363B-852B-0A8CA8309B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3941">
            <a:off x="2211354" y="2589283"/>
            <a:ext cx="1235869" cy="12079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="" xmlns:a16="http://schemas.microsoft.com/office/drawing/2014/main" id="{4CF05931-8D64-0FC5-69B2-7A58BDDE1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41295">
            <a:off x="913336" y="1553957"/>
            <a:ext cx="1468716" cy="185467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="" xmlns:a16="http://schemas.microsoft.com/office/drawing/2014/main" id="{393B36E9-B0DD-3D9A-5F23-A317FA2C8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3941">
            <a:off x="8780588" y="105153"/>
            <a:ext cx="1062534" cy="10384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2">
            <a:extLst>
              <a:ext uri="{FF2B5EF4-FFF2-40B4-BE49-F238E27FC236}">
                <a16:creationId xmlns="" xmlns:a16="http://schemas.microsoft.com/office/drawing/2014/main" id="{286BF498-B17B-A256-A8C7-32F8B25933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80945">
            <a:off x="3170456" y="672560"/>
            <a:ext cx="1468716" cy="185467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="" xmlns:a16="http://schemas.microsoft.com/office/drawing/2014/main" id="{653CA3FD-DC7A-8BD4-603D-DA35A73EA2C7}"/>
              </a:ext>
            </a:extLst>
          </p:cNvPr>
          <p:cNvCxnSpPr>
            <a:cxnSpLocks/>
            <a:stCxn id="4" idx="0"/>
          </p:cNvCxnSpPr>
          <p:nvPr/>
        </p:nvCxnSpPr>
        <p:spPr>
          <a:xfrm flipV="1">
            <a:off x="4791707" y="783771"/>
            <a:ext cx="3796641" cy="545244"/>
          </a:xfrm>
          <a:prstGeom prst="line">
            <a:avLst/>
          </a:prstGeom>
          <a:ln w="2857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35911CA4-1B05-EF21-94A9-D5394149866D}"/>
              </a:ext>
            </a:extLst>
          </p:cNvPr>
          <p:cNvSpPr/>
          <p:nvPr/>
        </p:nvSpPr>
        <p:spPr>
          <a:xfrm>
            <a:off x="79611" y="896803"/>
            <a:ext cx="298030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This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is a pen.</a:t>
            </a:r>
            <a:endParaRPr lang="ru-RU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5AFD13FA-3D35-5BC5-88E8-F907A9D68157}"/>
              </a:ext>
            </a:extLst>
          </p:cNvPr>
          <p:cNvSpPr/>
          <p:nvPr/>
        </p:nvSpPr>
        <p:spPr>
          <a:xfrm>
            <a:off x="3508368" y="250472"/>
            <a:ext cx="307969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That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is a pen.</a:t>
            </a:r>
            <a:endParaRPr lang="ru-RU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89301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B0FE0CE6-9639-F022-2E3A-B6914331C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346" y="2789816"/>
            <a:ext cx="6470162" cy="43107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="" xmlns:a16="http://schemas.microsoft.com/office/drawing/2014/main" id="{0EE0B977-0BD5-8AED-5364-2CD0490E8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0017" y="447746"/>
            <a:ext cx="4052368" cy="37318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="" xmlns:a16="http://schemas.microsoft.com/office/drawing/2014/main" id="{753AC879-6A4B-363B-852B-0A8CA8309B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3941">
            <a:off x="2211354" y="2589283"/>
            <a:ext cx="1235869" cy="12079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="" xmlns:a16="http://schemas.microsoft.com/office/drawing/2014/main" id="{4CF05931-8D64-0FC5-69B2-7A58BDDE1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41295">
            <a:off x="913336" y="1553957"/>
            <a:ext cx="1468716" cy="185467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="" xmlns:a16="http://schemas.microsoft.com/office/drawing/2014/main" id="{393B36E9-B0DD-3D9A-5F23-A317FA2C8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3941">
            <a:off x="8780588" y="105153"/>
            <a:ext cx="1062534" cy="10384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2">
            <a:extLst>
              <a:ext uri="{FF2B5EF4-FFF2-40B4-BE49-F238E27FC236}">
                <a16:creationId xmlns="" xmlns:a16="http://schemas.microsoft.com/office/drawing/2014/main" id="{286BF498-B17B-A256-A8C7-32F8B25933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80945">
            <a:off x="3170456" y="672560"/>
            <a:ext cx="1468716" cy="185467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="" xmlns:a16="http://schemas.microsoft.com/office/drawing/2014/main" id="{653CA3FD-DC7A-8BD4-603D-DA35A73EA2C7}"/>
              </a:ext>
            </a:extLst>
          </p:cNvPr>
          <p:cNvCxnSpPr>
            <a:cxnSpLocks/>
            <a:stCxn id="4" idx="0"/>
          </p:cNvCxnSpPr>
          <p:nvPr/>
        </p:nvCxnSpPr>
        <p:spPr>
          <a:xfrm flipV="1">
            <a:off x="4791707" y="783771"/>
            <a:ext cx="3796641" cy="545244"/>
          </a:xfrm>
          <a:prstGeom prst="line">
            <a:avLst/>
          </a:prstGeom>
          <a:ln w="2857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35911CA4-1B05-EF21-94A9-D5394149866D}"/>
              </a:ext>
            </a:extLst>
          </p:cNvPr>
          <p:cNvSpPr/>
          <p:nvPr/>
        </p:nvSpPr>
        <p:spPr>
          <a:xfrm>
            <a:off x="-55428" y="906257"/>
            <a:ext cx="356379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These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are pen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s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ru-RU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5AFD13FA-3D35-5BC5-88E8-F907A9D68157}"/>
              </a:ext>
            </a:extLst>
          </p:cNvPr>
          <p:cNvSpPr/>
          <p:nvPr/>
        </p:nvSpPr>
        <p:spPr>
          <a:xfrm>
            <a:off x="3271924" y="250472"/>
            <a:ext cx="355257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Those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are pen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s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ru-RU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09277C8-6BAF-3034-2D9D-FAB69B512B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3941">
            <a:off x="2802799" y="2738839"/>
            <a:ext cx="1235869" cy="12079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="" xmlns:a16="http://schemas.microsoft.com/office/drawing/2014/main" id="{217E1154-F3B0-B696-546E-0E9BAA740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3941">
            <a:off x="9922545" y="151807"/>
            <a:ext cx="1062534" cy="10384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945503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8F94FEB-1514-B41E-671F-223B3B2746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96" y="4100550"/>
            <a:ext cx="4357062" cy="29029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39CB7D52-0E71-68B7-5ED6-DA8623B54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3941">
            <a:off x="1754417" y="4014144"/>
            <a:ext cx="1020613" cy="99752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>
            <a:extLst>
              <a:ext uri="{FF2B5EF4-FFF2-40B4-BE49-F238E27FC236}">
                <a16:creationId xmlns="" xmlns:a16="http://schemas.microsoft.com/office/drawing/2014/main" id="{EA373494-8901-C0CA-3263-87A31F634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41295">
            <a:off x="710985" y="2691390"/>
            <a:ext cx="1468716" cy="185467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0B274AB8-4831-209D-7287-3883E1631D79}"/>
              </a:ext>
            </a:extLst>
          </p:cNvPr>
          <p:cNvSpPr/>
          <p:nvPr/>
        </p:nvSpPr>
        <p:spPr>
          <a:xfrm>
            <a:off x="2298472" y="3438584"/>
            <a:ext cx="204735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This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is a pen.</a:t>
            </a:r>
            <a:endParaRPr lang="ru-RU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="" xmlns:a16="http://schemas.microsoft.com/office/drawing/2014/main" id="{BE32D2D1-73F5-3098-09D7-9254FFC85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0388" y="4100550"/>
            <a:ext cx="4243382" cy="28271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="" xmlns:a16="http://schemas.microsoft.com/office/drawing/2014/main" id="{E17F79DD-C04B-8A15-6469-F458AFD463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3941">
            <a:off x="8547332" y="3827634"/>
            <a:ext cx="1093419" cy="10686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>
            <a:extLst>
              <a:ext uri="{FF2B5EF4-FFF2-40B4-BE49-F238E27FC236}">
                <a16:creationId xmlns="" xmlns:a16="http://schemas.microsoft.com/office/drawing/2014/main" id="{A2B7BD32-B4FF-74EF-D4EE-C7D0B845A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41295">
            <a:off x="7054142" y="2894491"/>
            <a:ext cx="1468716" cy="185467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C1F99ADF-1D01-7614-729E-BDD7B45BF658}"/>
              </a:ext>
            </a:extLst>
          </p:cNvPr>
          <p:cNvSpPr/>
          <p:nvPr/>
        </p:nvSpPr>
        <p:spPr>
          <a:xfrm>
            <a:off x="8581568" y="3321605"/>
            <a:ext cx="243528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These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are pen</a:t>
            </a:r>
            <a:r>
              <a:rPr lang="en-US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s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ru-RU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1" name="Picture 4">
            <a:extLst>
              <a:ext uri="{FF2B5EF4-FFF2-40B4-BE49-F238E27FC236}">
                <a16:creationId xmlns="" xmlns:a16="http://schemas.microsoft.com/office/drawing/2014/main" id="{0D010EF7-5FAA-6FED-191F-CEDED41627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3941">
            <a:off x="9410355" y="4000004"/>
            <a:ext cx="945567" cy="9241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="" xmlns:a16="http://schemas.microsoft.com/office/drawing/2014/main" id="{88D277D0-1D0B-C27A-CD71-04870DF01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1027" y="389273"/>
            <a:ext cx="2571555" cy="23681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2">
            <a:extLst>
              <a:ext uri="{FF2B5EF4-FFF2-40B4-BE49-F238E27FC236}">
                <a16:creationId xmlns="" xmlns:a16="http://schemas.microsoft.com/office/drawing/2014/main" id="{07891D4B-4DCB-AAE7-D925-4DABB695A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80945">
            <a:off x="5687166" y="674780"/>
            <a:ext cx="1215459" cy="15348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Прямая соединительная линия 16">
            <a:extLst>
              <a:ext uri="{FF2B5EF4-FFF2-40B4-BE49-F238E27FC236}">
                <a16:creationId xmlns="" xmlns:a16="http://schemas.microsoft.com/office/drawing/2014/main" id="{76DBE1F4-762B-4B93-4227-B62722645D62}"/>
              </a:ext>
            </a:extLst>
          </p:cNvPr>
          <p:cNvCxnSpPr>
            <a:cxnSpLocks/>
          </p:cNvCxnSpPr>
          <p:nvPr/>
        </p:nvCxnSpPr>
        <p:spPr>
          <a:xfrm flipV="1">
            <a:off x="7257836" y="573637"/>
            <a:ext cx="1981442" cy="489246"/>
          </a:xfrm>
          <a:prstGeom prst="line">
            <a:avLst/>
          </a:prstGeom>
          <a:ln w="2857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DCB00301-9096-88FB-231D-855CC39B49E5}"/>
              </a:ext>
            </a:extLst>
          </p:cNvPr>
          <p:cNvSpPr/>
          <p:nvPr/>
        </p:nvSpPr>
        <p:spPr>
          <a:xfrm>
            <a:off x="5806593" y="250623"/>
            <a:ext cx="242887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Those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are pen</a:t>
            </a:r>
            <a:r>
              <a:rPr lang="en-US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s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ru-RU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0" name="Picture 2">
            <a:extLst>
              <a:ext uri="{FF2B5EF4-FFF2-40B4-BE49-F238E27FC236}">
                <a16:creationId xmlns="" xmlns:a16="http://schemas.microsoft.com/office/drawing/2014/main" id="{800F02D8-71FC-F5B3-9584-3EC76E880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052" y="475971"/>
            <a:ext cx="2428870" cy="22367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>
            <a:extLst>
              <a:ext uri="{FF2B5EF4-FFF2-40B4-BE49-F238E27FC236}">
                <a16:creationId xmlns="" xmlns:a16="http://schemas.microsoft.com/office/drawing/2014/main" id="{84B3C107-24AC-65B9-BA6B-69C6455A2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3941">
            <a:off x="3639994" y="204058"/>
            <a:ext cx="756266" cy="7391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2">
            <a:extLst>
              <a:ext uri="{FF2B5EF4-FFF2-40B4-BE49-F238E27FC236}">
                <a16:creationId xmlns="" xmlns:a16="http://schemas.microsoft.com/office/drawing/2014/main" id="{512ED483-2FF8-2877-789F-4E5A83CD98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80945">
            <a:off x="346905" y="648454"/>
            <a:ext cx="1123122" cy="141826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Прямая соединительная линия 22">
            <a:extLst>
              <a:ext uri="{FF2B5EF4-FFF2-40B4-BE49-F238E27FC236}">
                <a16:creationId xmlns="" xmlns:a16="http://schemas.microsoft.com/office/drawing/2014/main" id="{8CFE79C9-5624-F838-DA4C-72E45ED4556D}"/>
              </a:ext>
            </a:extLst>
          </p:cNvPr>
          <p:cNvCxnSpPr>
            <a:cxnSpLocks/>
          </p:cNvCxnSpPr>
          <p:nvPr/>
        </p:nvCxnSpPr>
        <p:spPr>
          <a:xfrm flipV="1">
            <a:off x="1788604" y="636816"/>
            <a:ext cx="1676665" cy="265075"/>
          </a:xfrm>
          <a:prstGeom prst="line">
            <a:avLst/>
          </a:prstGeom>
          <a:ln w="2857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4" name="Прямоугольник 23">
            <a:extLst>
              <a:ext uri="{FF2B5EF4-FFF2-40B4-BE49-F238E27FC236}">
                <a16:creationId xmlns="" xmlns:a16="http://schemas.microsoft.com/office/drawing/2014/main" id="{650BF692-FD22-3778-EADC-C863E58C37D2}"/>
              </a:ext>
            </a:extLst>
          </p:cNvPr>
          <p:cNvSpPr/>
          <p:nvPr/>
        </p:nvSpPr>
        <p:spPr>
          <a:xfrm>
            <a:off x="549789" y="245139"/>
            <a:ext cx="211307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That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is a pen.</a:t>
            </a:r>
            <a:endParaRPr lang="ru-RU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5" name="Picture 4">
            <a:extLst>
              <a:ext uri="{FF2B5EF4-FFF2-40B4-BE49-F238E27FC236}">
                <a16:creationId xmlns="" xmlns:a16="http://schemas.microsoft.com/office/drawing/2014/main" id="{6DEF51E5-9F7D-8096-DE81-B64405FD42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3941">
            <a:off x="9588257" y="28822"/>
            <a:ext cx="756266" cy="7391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>
            <a:extLst>
              <a:ext uri="{FF2B5EF4-FFF2-40B4-BE49-F238E27FC236}">
                <a16:creationId xmlns="" xmlns:a16="http://schemas.microsoft.com/office/drawing/2014/main" id="{31CCF43D-BC96-E780-BC8D-D0CB1EFEE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3941">
            <a:off x="9740657" y="181222"/>
            <a:ext cx="756266" cy="7391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909022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33600" y="1498600"/>
            <a:ext cx="48006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32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ake  the  sentences  plural     </a:t>
            </a:r>
          </a:p>
          <a:p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This  is  a chair.  </a:t>
            </a:r>
          </a:p>
          <a:p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These  are  chairs. </a:t>
            </a:r>
          </a:p>
          <a:p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This is a desk. </a:t>
            </a:r>
          </a:p>
          <a:p>
            <a:r>
              <a:rPr lang="en-US" sz="28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</a:p>
          <a:p>
            <a:r>
              <a:rPr lang="en-US" sz="28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That  is  a  doll.           </a:t>
            </a:r>
          </a:p>
          <a:p>
            <a:endParaRPr lang="en-US" sz="2800" dirty="0" smtClean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That  is  a lamp.          . </a:t>
            </a:r>
          </a:p>
          <a:p>
            <a:endParaRPr lang="ru-RU" sz="16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692D3082-02C0-F664-3E8D-3693AF22A6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802" y="3167311"/>
            <a:ext cx="4788396" cy="35912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8E7E8BFB-E3B0-D27A-E6C1-8E60DBAF02B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47530" y="367748"/>
            <a:ext cx="4048538" cy="269864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20292FFE-6EA9-8A73-9679-6DF447434A3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56984" y="353625"/>
            <a:ext cx="4048538" cy="2697689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27A157FB-362B-D5CA-CDA8-7A7A4F4F789D}"/>
              </a:ext>
            </a:extLst>
          </p:cNvPr>
          <p:cNvSpPr/>
          <p:nvPr/>
        </p:nvSpPr>
        <p:spPr>
          <a:xfrm>
            <a:off x="1821650" y="2916020"/>
            <a:ext cx="116891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play</a:t>
            </a:r>
            <a:endParaRPr lang="ru-RU" sz="4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13A357F5-C30C-B9F4-FDE9-6374373B4413}"/>
              </a:ext>
            </a:extLst>
          </p:cNvPr>
          <p:cNvSpPr/>
          <p:nvPr/>
        </p:nvSpPr>
        <p:spPr>
          <a:xfrm>
            <a:off x="9040908" y="3051314"/>
            <a:ext cx="136928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room</a:t>
            </a:r>
            <a:endParaRPr lang="ru-RU" sz="4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CD69FF27-1069-8EBE-AD58-ECCBB217C70A}"/>
              </a:ext>
            </a:extLst>
          </p:cNvPr>
          <p:cNvSpPr/>
          <p:nvPr/>
        </p:nvSpPr>
        <p:spPr>
          <a:xfrm>
            <a:off x="5740949" y="1607368"/>
            <a:ext cx="49725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4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  <a:p>
            <a:pPr algn="ctr"/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+</a:t>
            </a:r>
            <a:endParaRPr lang="ru-RU" sz="4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3FF73D16-3829-03D7-17A9-A7656FC3243C}"/>
              </a:ext>
            </a:extLst>
          </p:cNvPr>
          <p:cNvSpPr/>
          <p:nvPr/>
        </p:nvSpPr>
        <p:spPr>
          <a:xfrm>
            <a:off x="8881253" y="5661760"/>
            <a:ext cx="235352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playroom</a:t>
            </a:r>
            <a:endParaRPr lang="ru-RU" sz="4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89E6EC51-701E-376C-9EA6-F71439653FEC}"/>
              </a:ext>
            </a:extLst>
          </p:cNvPr>
          <p:cNvSpPr/>
          <p:nvPr/>
        </p:nvSpPr>
        <p:spPr>
          <a:xfrm>
            <a:off x="11275679" y="1592581"/>
            <a:ext cx="49725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4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  <a:p>
            <a:pPr algn="ctr"/>
            <a:r>
              <a:rPr lang="en-US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=</a:t>
            </a:r>
            <a:endParaRPr lang="ru-RU" sz="4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55602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2B1AA527-D1B5-432A-8017-5D9DEE5FC5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925591" y="1659296"/>
            <a:ext cx="4371717" cy="3225288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7058822A-E7FB-498D-ABCF-3344D57CECEB}"/>
              </a:ext>
            </a:extLst>
          </p:cNvPr>
          <p:cNvSpPr/>
          <p:nvPr/>
        </p:nvSpPr>
        <p:spPr>
          <a:xfrm>
            <a:off x="2985212" y="416379"/>
            <a:ext cx="62215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Whose tail is this?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AC0D33D3-FE53-4B98-9E86-490DC4F7DA0B}"/>
              </a:ext>
            </a:extLst>
          </p:cNvPr>
          <p:cNvSpPr/>
          <p:nvPr/>
        </p:nvSpPr>
        <p:spPr>
          <a:xfrm>
            <a:off x="4174097" y="1610343"/>
            <a:ext cx="4371717" cy="33076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9EF17494-8E8A-4D82-B7FD-6DC544D572B6}"/>
              </a:ext>
            </a:extLst>
          </p:cNvPr>
          <p:cNvSpPr/>
          <p:nvPr/>
        </p:nvSpPr>
        <p:spPr>
          <a:xfrm>
            <a:off x="467939" y="5353313"/>
            <a:ext cx="15584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It’s </a:t>
            </a:r>
            <a:endParaRPr lang="ru-RU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89711B4F-C834-451E-9A0D-7A9B6A10AC80}"/>
              </a:ext>
            </a:extLst>
          </p:cNvPr>
          <p:cNvSpPr/>
          <p:nvPr/>
        </p:nvSpPr>
        <p:spPr>
          <a:xfrm>
            <a:off x="1611770" y="5353313"/>
            <a:ext cx="26276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t</a:t>
            </a:r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iger’s.</a:t>
            </a:r>
            <a:endParaRPr lang="ru-RU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40263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86EE50C4-0042-D82D-B0DB-785D986C55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5617" t="3398" r="6150" b="5758"/>
          <a:stretch/>
        </p:blipFill>
        <p:spPr>
          <a:xfrm>
            <a:off x="1981828" y="151511"/>
            <a:ext cx="8228343" cy="6554977"/>
          </a:xfrm>
          <a:prstGeom prst="rect">
            <a:avLst/>
          </a:prstGeom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="" xmlns:a16="http://schemas.microsoft.com/office/drawing/2014/main" id="{B3A20009-8CC1-E72D-0E33-73966E49ADA3}"/>
              </a:ext>
            </a:extLst>
          </p:cNvPr>
          <p:cNvCxnSpPr>
            <a:cxnSpLocks/>
          </p:cNvCxnSpPr>
          <p:nvPr/>
        </p:nvCxnSpPr>
        <p:spPr>
          <a:xfrm>
            <a:off x="4843668" y="2524539"/>
            <a:ext cx="4081671" cy="0"/>
          </a:xfrm>
          <a:prstGeom prst="line">
            <a:avLst/>
          </a:prstGeom>
          <a:ln w="28575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Овал 8">
            <a:extLst>
              <a:ext uri="{FF2B5EF4-FFF2-40B4-BE49-F238E27FC236}">
                <a16:creationId xmlns="" xmlns:a16="http://schemas.microsoft.com/office/drawing/2014/main" id="{3BA8485E-15F6-43FD-5BFB-4C49750473AF}"/>
              </a:ext>
            </a:extLst>
          </p:cNvPr>
          <p:cNvSpPr/>
          <p:nvPr/>
        </p:nvSpPr>
        <p:spPr>
          <a:xfrm>
            <a:off x="7991061" y="4651513"/>
            <a:ext cx="1868556" cy="1895949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00009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86EE50C4-0042-D82D-B0DB-785D986C55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5617" t="24164" r="6150" b="5758"/>
          <a:stretch/>
        </p:blipFill>
        <p:spPr>
          <a:xfrm>
            <a:off x="1510748" y="1360402"/>
            <a:ext cx="8699423" cy="5346086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D8CB5EEF-74E1-F319-AF28-087B8D1AB5E2}"/>
              </a:ext>
            </a:extLst>
          </p:cNvPr>
          <p:cNvSpPr/>
          <p:nvPr/>
        </p:nvSpPr>
        <p:spPr>
          <a:xfrm>
            <a:off x="4170707" y="331846"/>
            <a:ext cx="365997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Read this text</a:t>
            </a:r>
            <a:endParaRPr lang="ru-RU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985824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="" xmlns:a16="http://schemas.microsoft.com/office/drawing/2014/main" id="{8EC02930-FE70-B8CE-5686-3D0C6CEF16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5519" y="1341815"/>
            <a:ext cx="3284417" cy="41743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="" xmlns:a16="http://schemas.microsoft.com/office/drawing/2014/main" id="{50FFF7B8-1A71-A8B2-08C6-5FD575667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803" y="1053875"/>
            <a:ext cx="2950612" cy="361094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>
            <a:extLst>
              <a:ext uri="{FF2B5EF4-FFF2-40B4-BE49-F238E27FC236}">
                <a16:creationId xmlns="" xmlns:a16="http://schemas.microsoft.com/office/drawing/2014/main" id="{B45C7813-B73E-188D-7EF2-A3392E1A1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914739" y="1384042"/>
            <a:ext cx="2950612" cy="361094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9435705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CA73B4A-D2FE-60AD-AE7F-036D141A9459}"/>
              </a:ext>
            </a:extLst>
          </p:cNvPr>
          <p:cNvSpPr txBox="1"/>
          <p:nvPr/>
        </p:nvSpPr>
        <p:spPr>
          <a:xfrm>
            <a:off x="460310" y="2278616"/>
            <a:ext cx="11271380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/>
          </a:p>
          <a:p>
            <a:pPr marL="342900" indent="-342900">
              <a:buAutoNum type="arabicPeriod"/>
            </a:pPr>
            <a:r>
              <a:rPr lang="ru-RU" sz="1400" dirty="0"/>
              <a:t>Слайд 1. Приветствие. Фонетическая разминка. Дети читают ранее изученные скороговорки.</a:t>
            </a:r>
          </a:p>
          <a:p>
            <a:pPr marL="342900" indent="-342900">
              <a:buAutoNum type="arabicPeriod"/>
            </a:pPr>
            <a:r>
              <a:rPr lang="ru-RU" sz="1400" dirty="0"/>
              <a:t>Слайд 2-5. Речевая разминка. Дети угадывают животное, повторяют притяжательный падеж.</a:t>
            </a:r>
          </a:p>
          <a:p>
            <a:pPr marL="342900" indent="-342900">
              <a:buAutoNum type="arabicPeriod"/>
            </a:pPr>
            <a:r>
              <a:rPr lang="ru-RU" sz="1400" dirty="0"/>
              <a:t>Слайд 6. Ввод в тему. Вопросно-ответная работа.</a:t>
            </a:r>
          </a:p>
          <a:p>
            <a:pPr marL="342900" indent="-342900">
              <a:buAutoNum type="arabicPeriod"/>
            </a:pPr>
            <a:r>
              <a:rPr lang="ru-RU" sz="1400" dirty="0"/>
              <a:t>Слайд 7. Ввод новых слов.</a:t>
            </a:r>
          </a:p>
          <a:p>
            <a:pPr marL="342900" indent="-342900">
              <a:buAutoNum type="arabicPeriod"/>
            </a:pPr>
            <a:r>
              <a:rPr lang="ru-RU" sz="1400" dirty="0"/>
              <a:t>Слайд 9- 13 Игра </a:t>
            </a:r>
            <a:r>
              <a:rPr lang="en-US" sz="1400" dirty="0"/>
              <a:t>“What’s missing?</a:t>
            </a:r>
            <a:r>
              <a:rPr lang="en-GB" sz="1400" dirty="0"/>
              <a:t>”. </a:t>
            </a:r>
            <a:r>
              <a:rPr lang="ru-RU" sz="1400" dirty="0"/>
              <a:t>Дети закрывают глаза, а затем угадывают какой предмет пропал.</a:t>
            </a:r>
          </a:p>
          <a:p>
            <a:pPr marL="342900" indent="-342900">
              <a:buAutoNum type="arabicPeriod"/>
            </a:pPr>
            <a:r>
              <a:rPr lang="ru-RU" sz="1400" dirty="0"/>
              <a:t>Слайд 14. Дети слушают песню и указывают пальцем на предметы, которые они услышали.</a:t>
            </a:r>
          </a:p>
          <a:p>
            <a:pPr marL="342900" indent="-342900">
              <a:buAutoNum type="arabicPeriod"/>
            </a:pPr>
            <a:r>
              <a:rPr lang="ru-RU" sz="1400" dirty="0"/>
              <a:t>Прослушать еще раз и спеть песню вместе.</a:t>
            </a:r>
          </a:p>
          <a:p>
            <a:pPr marL="342900" indent="-342900">
              <a:buAutoNum type="arabicPeriod"/>
            </a:pPr>
            <a:r>
              <a:rPr lang="ru-RU" sz="1400" dirty="0"/>
              <a:t>Слайд 15-22. Дети читают образец. Задача: задать вопросы о предметах, изображенных на картинках, ответить на них. Если позволяет время, разделить детей на пары. Дети в парах читают и отвечают на вопросы. Учитель ходит между рядов и контролирует.</a:t>
            </a:r>
          </a:p>
          <a:p>
            <a:pPr marL="342900" indent="-342900">
              <a:buAutoNum type="arabicPeriod"/>
            </a:pPr>
            <a:r>
              <a:rPr lang="ru-RU" sz="1400" dirty="0"/>
              <a:t>Слайд 23. Физкультминутка. Изобразить предметы движениями. Дети встают, учитель называет слова, а дети изображают их движениями.</a:t>
            </a:r>
          </a:p>
          <a:p>
            <a:pPr marL="342900" indent="-342900">
              <a:buAutoNum type="arabicPeriod"/>
            </a:pPr>
            <a:r>
              <a:rPr lang="ru-RU" sz="1400" dirty="0"/>
              <a:t>Слайд 24-25. Введение грамматики. Дети смотрят примеры, учитель зачитывает.</a:t>
            </a:r>
          </a:p>
          <a:p>
            <a:pPr marL="342900" indent="-342900">
              <a:buAutoNum type="arabicPeriod"/>
            </a:pPr>
            <a:r>
              <a:rPr lang="ru-RU" sz="1400" dirty="0"/>
              <a:t>Слайд 26. Дети выводят грамматическое правило сами, учитель наводит их на правильные выводы.</a:t>
            </a:r>
          </a:p>
          <a:p>
            <a:pPr marL="342900" indent="-342900">
              <a:buAutoNum type="arabicPeriod"/>
            </a:pPr>
            <a:r>
              <a:rPr lang="ru-RU" sz="1400" dirty="0"/>
              <a:t>Слайд 27- 32. Сказать предложения во множественном числе.</a:t>
            </a:r>
            <a:endParaRPr lang="en-US" sz="1400" dirty="0"/>
          </a:p>
          <a:p>
            <a:pPr marL="342900" indent="-342900">
              <a:buAutoNum type="arabicPeriod"/>
            </a:pPr>
            <a:r>
              <a:rPr lang="ru-RU" sz="1400" dirty="0"/>
              <a:t>Слайд 33-37 Физкультминутка. Прослушать песню. Затем поиграть в игру. Приглашать к доске ребят по</a:t>
            </a:r>
            <a:r>
              <a:rPr lang="en-US" sz="1400" dirty="0"/>
              <a:t> </a:t>
            </a:r>
            <a:r>
              <a:rPr lang="ru-RU" sz="1400" dirty="0"/>
              <a:t>одному, чтобы они были в роли ведущих. Остальные дети угадывают.</a:t>
            </a:r>
          </a:p>
          <a:p>
            <a:pPr marL="342900" indent="-342900">
              <a:buAutoNum type="arabicPeriod"/>
            </a:pPr>
            <a:r>
              <a:rPr lang="ru-RU" sz="1400" dirty="0"/>
              <a:t>Слайд 38. Ввести слово </a:t>
            </a:r>
            <a:r>
              <a:rPr lang="en-US" sz="1400" dirty="0"/>
              <a:t>playroom. </a:t>
            </a:r>
          </a:p>
          <a:p>
            <a:pPr marL="342900" indent="-342900">
              <a:buAutoNum type="arabicPeriod"/>
            </a:pPr>
            <a:r>
              <a:rPr lang="ru-RU" sz="1400" dirty="0"/>
              <a:t>Слайд 39-40. Прочитать текст и выполнить задание.</a:t>
            </a:r>
          </a:p>
          <a:p>
            <a:pPr marL="342900" indent="-342900">
              <a:buAutoNum type="arabicPeriod"/>
            </a:pPr>
            <a:r>
              <a:rPr lang="ru-RU" sz="1400" dirty="0"/>
              <a:t>Рефлексия. </a:t>
            </a:r>
            <a:r>
              <a:rPr lang="en-US" sz="1400" dirty="0"/>
              <a:t>Can you use this\these\that\those? Can</a:t>
            </a:r>
            <a:endParaRPr lang="ru-RU" sz="1400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AC50D6FA-D380-0D69-5B09-20A0A78D5E5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86238" y="184863"/>
            <a:ext cx="3838575" cy="24574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870957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7058822A-E7FB-498D-ABCF-3344D57CECEB}"/>
              </a:ext>
            </a:extLst>
          </p:cNvPr>
          <p:cNvSpPr/>
          <p:nvPr/>
        </p:nvSpPr>
        <p:spPr>
          <a:xfrm>
            <a:off x="2581614" y="262000"/>
            <a:ext cx="66816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Whose hand is this?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9EF17494-8E8A-4D82-B7FD-6DC544D572B6}"/>
              </a:ext>
            </a:extLst>
          </p:cNvPr>
          <p:cNvSpPr/>
          <p:nvPr/>
        </p:nvSpPr>
        <p:spPr>
          <a:xfrm>
            <a:off x="467939" y="5353313"/>
            <a:ext cx="15584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It’s </a:t>
            </a:r>
            <a:endParaRPr lang="ru-RU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89711B4F-C834-451E-9A0D-7A9B6A10AC80}"/>
              </a:ext>
            </a:extLst>
          </p:cNvPr>
          <p:cNvSpPr/>
          <p:nvPr/>
        </p:nvSpPr>
        <p:spPr>
          <a:xfrm>
            <a:off x="1852217" y="5353313"/>
            <a:ext cx="31983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monkey</a:t>
            </a:r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’s.</a:t>
            </a:r>
            <a:endParaRPr lang="ru-RU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B89FCBBB-300B-4D92-AD57-086BB99297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410442" y="1198090"/>
            <a:ext cx="4461819" cy="4461819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AC0D33D3-FE53-4B98-9E86-490DC4F7DA0B}"/>
              </a:ext>
            </a:extLst>
          </p:cNvPr>
          <p:cNvSpPr/>
          <p:nvPr/>
        </p:nvSpPr>
        <p:spPr>
          <a:xfrm>
            <a:off x="3805884" y="2041359"/>
            <a:ext cx="4233096" cy="29635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05229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7058822A-E7FB-498D-ABCF-3344D57CECEB}"/>
              </a:ext>
            </a:extLst>
          </p:cNvPr>
          <p:cNvSpPr/>
          <p:nvPr/>
        </p:nvSpPr>
        <p:spPr>
          <a:xfrm>
            <a:off x="2873730" y="285750"/>
            <a:ext cx="60933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Whose leg is this?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9EF17494-8E8A-4D82-B7FD-6DC544D572B6}"/>
              </a:ext>
            </a:extLst>
          </p:cNvPr>
          <p:cNvSpPr/>
          <p:nvPr/>
        </p:nvSpPr>
        <p:spPr>
          <a:xfrm>
            <a:off x="467939" y="5353313"/>
            <a:ext cx="15584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It’s </a:t>
            </a:r>
            <a:endParaRPr lang="ru-RU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89711B4F-C834-451E-9A0D-7A9B6A10AC80}"/>
              </a:ext>
            </a:extLst>
          </p:cNvPr>
          <p:cNvSpPr/>
          <p:nvPr/>
        </p:nvSpPr>
        <p:spPr>
          <a:xfrm>
            <a:off x="1887612" y="5353313"/>
            <a:ext cx="19575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dog</a:t>
            </a:r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’s.</a:t>
            </a:r>
            <a:endParaRPr lang="ru-RU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06DF1C30-4B80-48DC-9DC3-951F55B1D5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627870" y="1930115"/>
            <a:ext cx="5245162" cy="3423198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AC0D33D3-FE53-4B98-9E86-490DC4F7DA0B}"/>
              </a:ext>
            </a:extLst>
          </p:cNvPr>
          <p:cNvSpPr/>
          <p:nvPr/>
        </p:nvSpPr>
        <p:spPr>
          <a:xfrm>
            <a:off x="3706432" y="1930115"/>
            <a:ext cx="4779134" cy="35042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46552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7058822A-E7FB-498D-ABCF-3344D57CECEB}"/>
              </a:ext>
            </a:extLst>
          </p:cNvPr>
          <p:cNvSpPr/>
          <p:nvPr/>
        </p:nvSpPr>
        <p:spPr>
          <a:xfrm>
            <a:off x="2796058" y="313742"/>
            <a:ext cx="65998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Whose nose is this?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9EF17494-8E8A-4D82-B7FD-6DC544D572B6}"/>
              </a:ext>
            </a:extLst>
          </p:cNvPr>
          <p:cNvSpPr/>
          <p:nvPr/>
        </p:nvSpPr>
        <p:spPr>
          <a:xfrm>
            <a:off x="467939" y="5353313"/>
            <a:ext cx="15584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It’s </a:t>
            </a:r>
            <a:endParaRPr lang="ru-RU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89711B4F-C834-451E-9A0D-7A9B6A10AC80}"/>
              </a:ext>
            </a:extLst>
          </p:cNvPr>
          <p:cNvSpPr/>
          <p:nvPr/>
        </p:nvSpPr>
        <p:spPr>
          <a:xfrm>
            <a:off x="1867759" y="5341123"/>
            <a:ext cx="18565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cat</a:t>
            </a:r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’s.</a:t>
            </a:r>
            <a:endParaRPr lang="ru-RU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817B1DA6-C2D5-4FFC-BF06-EAF6B095B26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rcRect l="12621" t="26957" r="17210" b="14932"/>
          <a:stretch/>
        </p:blipFill>
        <p:spPr>
          <a:xfrm rot="20714342">
            <a:off x="3724920" y="2076999"/>
            <a:ext cx="5571760" cy="3066586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12B2426A-C82B-4BF0-A0D5-DD73E894F935}"/>
              </a:ext>
            </a:extLst>
          </p:cNvPr>
          <p:cNvSpPr/>
          <p:nvPr/>
        </p:nvSpPr>
        <p:spPr>
          <a:xfrm>
            <a:off x="3426198" y="1641547"/>
            <a:ext cx="5002780" cy="35749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78245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="" xmlns:a16="http://schemas.microsoft.com/office/drawing/2014/main" id="{2BDD2D1B-43E4-5CCF-9517-353DD1CFA2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5591" y="1237072"/>
            <a:ext cx="5118035" cy="41779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AB4A7A25-2AF6-F438-218E-BDC6750FB6A1}"/>
              </a:ext>
            </a:extLst>
          </p:cNvPr>
          <p:cNvSpPr/>
          <p:nvPr/>
        </p:nvSpPr>
        <p:spPr>
          <a:xfrm>
            <a:off x="4189068" y="313742"/>
            <a:ext cx="38138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What is it?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25512AA2-156F-C4A9-34A5-9198F6752872}"/>
              </a:ext>
            </a:extLst>
          </p:cNvPr>
          <p:cNvSpPr/>
          <p:nvPr/>
        </p:nvSpPr>
        <p:spPr>
          <a:xfrm>
            <a:off x="2058485" y="313742"/>
            <a:ext cx="85042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Have you got a computer?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D3EEC6A9-1099-44C1-5512-561FEE5499EA}"/>
              </a:ext>
            </a:extLst>
          </p:cNvPr>
          <p:cNvSpPr/>
          <p:nvPr/>
        </p:nvSpPr>
        <p:spPr>
          <a:xfrm>
            <a:off x="721738" y="313742"/>
            <a:ext cx="113816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What computer games do you like?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29732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466C7F06-0294-DB49-DC32-252437DE8D3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6022" y="0"/>
            <a:ext cx="12198022" cy="6857999"/>
          </a:xfrm>
          <a:prstGeom prst="rect">
            <a:avLst/>
          </a:prstGeom>
        </p:spPr>
      </p:pic>
      <p:pic>
        <p:nvPicPr>
          <p:cNvPr id="3078" name="Picture 6">
            <a:extLst>
              <a:ext uri="{FF2B5EF4-FFF2-40B4-BE49-F238E27FC236}">
                <a16:creationId xmlns="" xmlns:a16="http://schemas.microsoft.com/office/drawing/2014/main" id="{E285E55F-19FE-5D8B-831B-0B6D2A0FCF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48464" y="3762424"/>
            <a:ext cx="4444817" cy="30022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="" xmlns:a16="http://schemas.microsoft.com/office/drawing/2014/main" id="{286D6302-3B0C-1460-A585-69AD529FC4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709" t="3265" r="15034" b="13333"/>
          <a:stretch/>
        </p:blipFill>
        <p:spPr bwMode="auto">
          <a:xfrm>
            <a:off x="8293865" y="2064251"/>
            <a:ext cx="1825916" cy="16981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>
            <a:extLst>
              <a:ext uri="{FF2B5EF4-FFF2-40B4-BE49-F238E27FC236}">
                <a16:creationId xmlns="" xmlns:a16="http://schemas.microsoft.com/office/drawing/2014/main" id="{BE492DDE-DEB7-65DA-A576-0C048324A4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1719" b="95313" l="10000" r="90000">
                        <a14:foregroundMark x1="44778" y1="7031" x2="44778" y2="7031"/>
                        <a14:foregroundMark x1="64889" y1="1719" x2="64889" y2="1719"/>
                        <a14:foregroundMark x1="46444" y1="1875" x2="46444" y2="1875"/>
                        <a14:foregroundMark x1="54333" y1="94063" x2="54333" y2="94063"/>
                        <a14:foregroundMark x1="57444" y1="93281" x2="57444" y2="93281"/>
                        <a14:foregroundMark x1="57333" y1="95313" x2="57333" y2="95313"/>
                        <a14:foregroundMark x1="25889" y1="85156" x2="25889" y2="85156"/>
                        <a14:foregroundMark x1="71000" y1="85313" x2="71000" y2="85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848" r="13683"/>
          <a:stretch/>
        </p:blipFill>
        <p:spPr bwMode="auto">
          <a:xfrm flipH="1">
            <a:off x="2686414" y="2989603"/>
            <a:ext cx="2352917" cy="246752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="" xmlns:a16="http://schemas.microsoft.com/office/drawing/2014/main" id="{AE4D54D0-A3E8-902D-1229-CF2871DA9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999" y="4325158"/>
            <a:ext cx="3801607" cy="25328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630224F-9226-0AF4-A60A-B3826CB0AD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ackgroundRemoval t="9997" b="93677" l="8899" r="90044">
                        <a14:foregroundMark x1="33899" y1="81391" x2="55310" y2="85396"/>
                        <a14:foregroundMark x1="55310" y1="85396" x2="56514" y2="86299"/>
                        <a14:foregroundMark x1="78933" y1="89642" x2="85128" y2="86962"/>
                        <a14:foregroundMark x1="77311" y1="93677" x2="77311" y2="93677"/>
                        <a14:foregroundMark x1="8923" y1="71123" x2="8923" y2="71123"/>
                        <a14:foregroundMark x1="32448" y1="86089" x2="52139" y2="89190"/>
                        <a14:foregroundMark x1="88643" y1="20476" x2="88643" y2="20476"/>
                        <a14:foregroundMark x1="90044" y1="19422" x2="90044" y2="19422"/>
                        <a14:foregroundMark x1="38102" y1="40711" x2="38102" y2="40711"/>
                        <a14:foregroundMark x1="39503" y1="25805" x2="36234" y2="385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017" t="11706" r="8845" b="3429"/>
          <a:stretch/>
        </p:blipFill>
        <p:spPr bwMode="auto">
          <a:xfrm flipH="1">
            <a:off x="1082351" y="3332922"/>
            <a:ext cx="1698171" cy="14881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="" xmlns:a16="http://schemas.microsoft.com/office/drawing/2014/main" id="{299447E8-1697-E8AE-5940-D1AA30882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337" y="4325158"/>
            <a:ext cx="1863271" cy="222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>
            <a:extLst>
              <a:ext uri="{FF2B5EF4-FFF2-40B4-BE49-F238E27FC236}">
                <a16:creationId xmlns="" xmlns:a16="http://schemas.microsoft.com/office/drawing/2014/main" id="{FA1351B0-AB51-C029-EEFD-430B5966B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496"/>
            <a:ext cx="1368899" cy="14455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>
            <a:extLst>
              <a:ext uri="{FF2B5EF4-FFF2-40B4-BE49-F238E27FC236}">
                <a16:creationId xmlns="" xmlns:a16="http://schemas.microsoft.com/office/drawing/2014/main" id="{DD31005A-A687-BEC5-7AC5-DE45EDCDD6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="" xmlns:a14="http://schemas.microsoft.com/office/drawing/2010/main">
                  <a14:imgLayer r:embed="rId13">
                    <a14:imgEffect>
                      <a14:backgroundRemoval t="10000" b="90000" l="6556" r="93222">
                        <a14:foregroundMark x1="9222" y1="35889" x2="8556" y2="73111"/>
                        <a14:foregroundMark x1="16889" y1="46556" x2="19111" y2="54333"/>
                        <a14:foregroundMark x1="19111" y1="54333" x2="18444" y2="53778"/>
                        <a14:foregroundMark x1="15667" y1="57333" x2="14556" y2="48111"/>
                        <a14:foregroundMark x1="20889" y1="57667" x2="21778" y2="44889"/>
                        <a14:foregroundMark x1="23111" y1="58778" x2="24222" y2="46556"/>
                        <a14:foregroundMark x1="14444" y1="58333" x2="15222" y2="49000"/>
                        <a14:foregroundMark x1="15222" y1="49000" x2="13889" y2="45444"/>
                        <a14:foregroundMark x1="12444" y1="58667" x2="13667" y2="45000"/>
                        <a14:foregroundMark x1="71889" y1="61889" x2="72000" y2="49667"/>
                        <a14:foregroundMark x1="75667" y1="62333" x2="75222" y2="49222"/>
                        <a14:foregroundMark x1="69000" y1="62444" x2="69000" y2="44222"/>
                        <a14:foregroundMark x1="67222" y1="63111" x2="67000" y2="49222"/>
                        <a14:foregroundMark x1="69444" y1="63111" x2="74889" y2="62333"/>
                        <a14:foregroundMark x1="6667" y1="58778" x2="6556" y2="44667"/>
                        <a14:foregroundMark x1="34333" y1="40778" x2="53111" y2="42444"/>
                        <a14:foregroundMark x1="53111" y1="42444" x2="53333" y2="42556"/>
                        <a14:foregroundMark x1="38444" y1="43444" x2="54000" y2="44889"/>
                        <a14:foregroundMark x1="54222" y1="41667" x2="68222" y2="39222"/>
                        <a14:foregroundMark x1="30111" y1="36778" x2="36667" y2="43778"/>
                        <a14:foregroundMark x1="36667" y1="43778" x2="37000" y2="43778"/>
                        <a14:foregroundMark x1="89444" y1="47111" x2="93222" y2="77333"/>
                        <a14:foregroundMark x1="93222" y1="77333" x2="93222" y2="77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44" t="11837" r="2290" b="15238"/>
          <a:stretch/>
        </p:blipFill>
        <p:spPr bwMode="auto">
          <a:xfrm>
            <a:off x="8901571" y="4223364"/>
            <a:ext cx="1412938" cy="10850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9B0934B3-3CD3-39AD-BF2D-E227D6B7513B}"/>
              </a:ext>
            </a:extLst>
          </p:cNvPr>
          <p:cNvSpPr/>
          <p:nvPr/>
        </p:nvSpPr>
        <p:spPr>
          <a:xfrm>
            <a:off x="231213" y="4962349"/>
            <a:ext cx="1045478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lamp</a:t>
            </a:r>
            <a:endParaRPr lang="ru-RU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3F459780-1F64-45F1-341A-19A310C190FA}"/>
              </a:ext>
            </a:extLst>
          </p:cNvPr>
          <p:cNvSpPr/>
          <p:nvPr/>
        </p:nvSpPr>
        <p:spPr>
          <a:xfrm>
            <a:off x="614195" y="2620949"/>
            <a:ext cx="1980029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computer</a:t>
            </a:r>
            <a:endParaRPr lang="ru-RU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B73B02BA-7E22-9622-19DB-CBC50340DA1B}"/>
              </a:ext>
            </a:extLst>
          </p:cNvPr>
          <p:cNvSpPr/>
          <p:nvPr/>
        </p:nvSpPr>
        <p:spPr>
          <a:xfrm>
            <a:off x="9183232" y="5308371"/>
            <a:ext cx="1164101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radio</a:t>
            </a:r>
            <a:endParaRPr lang="ru-RU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2F7EDEAA-C84F-69F0-DE6D-42D96B85310C}"/>
              </a:ext>
            </a:extLst>
          </p:cNvPr>
          <p:cNvSpPr/>
          <p:nvPr/>
        </p:nvSpPr>
        <p:spPr>
          <a:xfrm>
            <a:off x="10755388" y="3096085"/>
            <a:ext cx="893194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bed</a:t>
            </a:r>
            <a:endParaRPr lang="ru-RU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2E8130C4-ABCB-4205-A01B-D85DD6413EBC}"/>
              </a:ext>
            </a:extLst>
          </p:cNvPr>
          <p:cNvSpPr/>
          <p:nvPr/>
        </p:nvSpPr>
        <p:spPr>
          <a:xfrm>
            <a:off x="3646533" y="5869346"/>
            <a:ext cx="1156087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chair</a:t>
            </a:r>
            <a:endParaRPr lang="ru-RU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888DD88D-19E5-2EE2-6B1C-160EC325E100}"/>
              </a:ext>
            </a:extLst>
          </p:cNvPr>
          <p:cNvSpPr/>
          <p:nvPr/>
        </p:nvSpPr>
        <p:spPr>
          <a:xfrm>
            <a:off x="3124569" y="2273439"/>
            <a:ext cx="1882247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armchair</a:t>
            </a:r>
            <a:endParaRPr lang="ru-RU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7C5A91E7-D570-7932-9E11-1C089E1A12B2}"/>
              </a:ext>
            </a:extLst>
          </p:cNvPr>
          <p:cNvSpPr/>
          <p:nvPr/>
        </p:nvSpPr>
        <p:spPr>
          <a:xfrm>
            <a:off x="8953842" y="1386170"/>
            <a:ext cx="729687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TV</a:t>
            </a:r>
            <a:endParaRPr lang="ru-RU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74158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08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0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308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0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 tmFilter="0, 0; .2, .5; .8, .5; 1, 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500" autoRev="1" fill="hold"/>
                                        <p:tgtEl>
                                          <p:spTgt spid="30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0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9" dur="2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2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466C7F06-0294-DB49-DC32-252437DE8D3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6022" y="0"/>
            <a:ext cx="12198022" cy="6857999"/>
          </a:xfrm>
          <a:prstGeom prst="rect">
            <a:avLst/>
          </a:prstGeom>
        </p:spPr>
      </p:pic>
      <p:pic>
        <p:nvPicPr>
          <p:cNvPr id="3078" name="Picture 6">
            <a:extLst>
              <a:ext uri="{FF2B5EF4-FFF2-40B4-BE49-F238E27FC236}">
                <a16:creationId xmlns="" xmlns:a16="http://schemas.microsoft.com/office/drawing/2014/main" id="{E285E55F-19FE-5D8B-831B-0B6D2A0FCF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48464" y="3762424"/>
            <a:ext cx="4444817" cy="30022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="" xmlns:a16="http://schemas.microsoft.com/office/drawing/2014/main" id="{286D6302-3B0C-1460-A585-69AD529FC4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709" t="3265" r="15034" b="13333"/>
          <a:stretch/>
        </p:blipFill>
        <p:spPr bwMode="auto">
          <a:xfrm>
            <a:off x="8293865" y="2064251"/>
            <a:ext cx="1825916" cy="16981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>
            <a:extLst>
              <a:ext uri="{FF2B5EF4-FFF2-40B4-BE49-F238E27FC236}">
                <a16:creationId xmlns="" xmlns:a16="http://schemas.microsoft.com/office/drawing/2014/main" id="{BE492DDE-DEB7-65DA-A576-0C048324A4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1719" b="95313" l="10000" r="90000">
                        <a14:foregroundMark x1="44778" y1="7031" x2="44778" y2="7031"/>
                        <a14:foregroundMark x1="64889" y1="1719" x2="64889" y2="1719"/>
                        <a14:foregroundMark x1="46444" y1="1875" x2="46444" y2="1875"/>
                        <a14:foregroundMark x1="54333" y1="94063" x2="54333" y2="94063"/>
                        <a14:foregroundMark x1="57444" y1="93281" x2="57444" y2="93281"/>
                        <a14:foregroundMark x1="57333" y1="95313" x2="57333" y2="95313"/>
                        <a14:foregroundMark x1="25889" y1="85156" x2="25889" y2="85156"/>
                        <a14:foregroundMark x1="71000" y1="85313" x2="71000" y2="85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848" r="13683"/>
          <a:stretch/>
        </p:blipFill>
        <p:spPr bwMode="auto">
          <a:xfrm flipH="1">
            <a:off x="2686414" y="2989603"/>
            <a:ext cx="2352917" cy="246752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="" xmlns:a16="http://schemas.microsoft.com/office/drawing/2014/main" id="{AE4D54D0-A3E8-902D-1229-CF2871DA9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999" y="4325158"/>
            <a:ext cx="3801607" cy="25328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630224F-9226-0AF4-A60A-B3826CB0AD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ackgroundRemoval t="9997" b="93677" l="8899" r="90044">
                        <a14:foregroundMark x1="33899" y1="81391" x2="55310" y2="85396"/>
                        <a14:foregroundMark x1="55310" y1="85396" x2="56514" y2="86299"/>
                        <a14:foregroundMark x1="78933" y1="89642" x2="85128" y2="86962"/>
                        <a14:foregroundMark x1="77311" y1="93677" x2="77311" y2="93677"/>
                        <a14:foregroundMark x1="8923" y1="71123" x2="8923" y2="71123"/>
                        <a14:foregroundMark x1="32448" y1="86089" x2="52139" y2="89190"/>
                        <a14:foregroundMark x1="88643" y1="20476" x2="88643" y2="20476"/>
                        <a14:foregroundMark x1="90044" y1="19422" x2="90044" y2="19422"/>
                        <a14:foregroundMark x1="38102" y1="40711" x2="38102" y2="40711"/>
                        <a14:foregroundMark x1="39503" y1="25805" x2="36234" y2="385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017" t="11706" r="8845" b="3429"/>
          <a:stretch/>
        </p:blipFill>
        <p:spPr bwMode="auto">
          <a:xfrm flipH="1">
            <a:off x="1082351" y="3332922"/>
            <a:ext cx="1698171" cy="14881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="" xmlns:a16="http://schemas.microsoft.com/office/drawing/2014/main" id="{299447E8-1697-E8AE-5940-D1AA30882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337" y="4325158"/>
            <a:ext cx="1863271" cy="222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>
            <a:extLst>
              <a:ext uri="{FF2B5EF4-FFF2-40B4-BE49-F238E27FC236}">
                <a16:creationId xmlns="" xmlns:a16="http://schemas.microsoft.com/office/drawing/2014/main" id="{FA1351B0-AB51-C029-EEFD-430B5966B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496"/>
            <a:ext cx="1368899" cy="14455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>
            <a:extLst>
              <a:ext uri="{FF2B5EF4-FFF2-40B4-BE49-F238E27FC236}">
                <a16:creationId xmlns="" xmlns:a16="http://schemas.microsoft.com/office/drawing/2014/main" id="{DD31005A-A687-BEC5-7AC5-DE45EDCDD6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="" xmlns:a14="http://schemas.microsoft.com/office/drawing/2010/main">
                  <a14:imgLayer r:embed="rId13">
                    <a14:imgEffect>
                      <a14:backgroundRemoval t="10000" b="90000" l="6556" r="93222">
                        <a14:foregroundMark x1="9222" y1="35889" x2="8556" y2="73111"/>
                        <a14:foregroundMark x1="16889" y1="46556" x2="19111" y2="54333"/>
                        <a14:foregroundMark x1="19111" y1="54333" x2="18444" y2="53778"/>
                        <a14:foregroundMark x1="15667" y1="57333" x2="14556" y2="48111"/>
                        <a14:foregroundMark x1="20889" y1="57667" x2="21778" y2="44889"/>
                        <a14:foregroundMark x1="23111" y1="58778" x2="24222" y2="46556"/>
                        <a14:foregroundMark x1="14444" y1="58333" x2="15222" y2="49000"/>
                        <a14:foregroundMark x1="15222" y1="49000" x2="13889" y2="45444"/>
                        <a14:foregroundMark x1="12444" y1="58667" x2="13667" y2="45000"/>
                        <a14:foregroundMark x1="71889" y1="61889" x2="72000" y2="49667"/>
                        <a14:foregroundMark x1="75667" y1="62333" x2="75222" y2="49222"/>
                        <a14:foregroundMark x1="69000" y1="62444" x2="69000" y2="44222"/>
                        <a14:foregroundMark x1="67222" y1="63111" x2="67000" y2="49222"/>
                        <a14:foregroundMark x1="69444" y1="63111" x2="74889" y2="62333"/>
                        <a14:foregroundMark x1="6667" y1="58778" x2="6556" y2="44667"/>
                        <a14:foregroundMark x1="34333" y1="40778" x2="53111" y2="42444"/>
                        <a14:foregroundMark x1="53111" y1="42444" x2="53333" y2="42556"/>
                        <a14:foregroundMark x1="38444" y1="43444" x2="54000" y2="44889"/>
                        <a14:foregroundMark x1="54222" y1="41667" x2="68222" y2="39222"/>
                        <a14:foregroundMark x1="30111" y1="36778" x2="36667" y2="43778"/>
                        <a14:foregroundMark x1="36667" y1="43778" x2="37000" y2="43778"/>
                        <a14:foregroundMark x1="89444" y1="47111" x2="93222" y2="77333"/>
                        <a14:foregroundMark x1="93222" y1="77333" x2="93222" y2="77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44" t="11837" r="2290" b="15238"/>
          <a:stretch/>
        </p:blipFill>
        <p:spPr bwMode="auto">
          <a:xfrm>
            <a:off x="8901571" y="4223364"/>
            <a:ext cx="1412938" cy="10850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9B0934B3-3CD3-39AD-BF2D-E227D6B7513B}"/>
              </a:ext>
            </a:extLst>
          </p:cNvPr>
          <p:cNvSpPr/>
          <p:nvPr/>
        </p:nvSpPr>
        <p:spPr>
          <a:xfrm>
            <a:off x="231213" y="4962349"/>
            <a:ext cx="1045478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lamp</a:t>
            </a:r>
            <a:endParaRPr lang="ru-RU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3F459780-1F64-45F1-341A-19A310C190FA}"/>
              </a:ext>
            </a:extLst>
          </p:cNvPr>
          <p:cNvSpPr/>
          <p:nvPr/>
        </p:nvSpPr>
        <p:spPr>
          <a:xfrm>
            <a:off x="614195" y="2620949"/>
            <a:ext cx="1980029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computer</a:t>
            </a:r>
            <a:endParaRPr lang="ru-RU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B73B02BA-7E22-9622-19DB-CBC50340DA1B}"/>
              </a:ext>
            </a:extLst>
          </p:cNvPr>
          <p:cNvSpPr/>
          <p:nvPr/>
        </p:nvSpPr>
        <p:spPr>
          <a:xfrm>
            <a:off x="9183232" y="5308371"/>
            <a:ext cx="1164101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radio</a:t>
            </a:r>
            <a:endParaRPr lang="ru-RU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2F7EDEAA-C84F-69F0-DE6D-42D96B85310C}"/>
              </a:ext>
            </a:extLst>
          </p:cNvPr>
          <p:cNvSpPr/>
          <p:nvPr/>
        </p:nvSpPr>
        <p:spPr>
          <a:xfrm>
            <a:off x="10755388" y="3096085"/>
            <a:ext cx="893194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bed</a:t>
            </a:r>
            <a:endParaRPr lang="ru-RU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2E8130C4-ABCB-4205-A01B-D85DD6413EBC}"/>
              </a:ext>
            </a:extLst>
          </p:cNvPr>
          <p:cNvSpPr/>
          <p:nvPr/>
        </p:nvSpPr>
        <p:spPr>
          <a:xfrm>
            <a:off x="3646533" y="5869346"/>
            <a:ext cx="1156087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chair</a:t>
            </a:r>
            <a:endParaRPr lang="ru-RU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888DD88D-19E5-2EE2-6B1C-160EC325E100}"/>
              </a:ext>
            </a:extLst>
          </p:cNvPr>
          <p:cNvSpPr/>
          <p:nvPr/>
        </p:nvSpPr>
        <p:spPr>
          <a:xfrm>
            <a:off x="3124569" y="2273439"/>
            <a:ext cx="1882247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armchair</a:t>
            </a:r>
            <a:endParaRPr lang="ru-RU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7C5A91E7-D570-7932-9E11-1C089E1A12B2}"/>
              </a:ext>
            </a:extLst>
          </p:cNvPr>
          <p:cNvSpPr/>
          <p:nvPr/>
        </p:nvSpPr>
        <p:spPr>
          <a:xfrm>
            <a:off x="8953842" y="1386170"/>
            <a:ext cx="729687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TV</a:t>
            </a:r>
            <a:endParaRPr lang="ru-RU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AEC99B03-7C07-544A-5775-E168A553ADFD}"/>
              </a:ext>
            </a:extLst>
          </p:cNvPr>
          <p:cNvSpPr/>
          <p:nvPr/>
        </p:nvSpPr>
        <p:spPr>
          <a:xfrm>
            <a:off x="2234745" y="93307"/>
            <a:ext cx="731322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What’s this? It’s a </a:t>
            </a:r>
            <a:r>
              <a:rPr lang="en-US" sz="4000" b="0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computer</a:t>
            </a:r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ru-RU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56573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08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0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308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0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 tmFilter="0, 0; .2, .5; .8, .5; 1, 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500" autoRev="1" fill="hold"/>
                                        <p:tgtEl>
                                          <p:spTgt spid="30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0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9" dur="2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2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1077</TotalTime>
  <Words>639</Words>
  <Application>Microsoft Office PowerPoint</Application>
  <PresentationFormat>Произвольный</PresentationFormat>
  <Paragraphs>145</Paragraphs>
  <Slides>33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Людмила mila_ladynice</dc:creator>
  <cp:lastModifiedBy>lshighapova@inbox.ru</cp:lastModifiedBy>
  <cp:revision>10</cp:revision>
  <dcterms:created xsi:type="dcterms:W3CDTF">2022-12-10T16:32:40Z</dcterms:created>
  <dcterms:modified xsi:type="dcterms:W3CDTF">2022-12-15T19:05:47Z</dcterms:modified>
</cp:coreProperties>
</file>