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65" r:id="rId6"/>
    <p:sldId id="266" r:id="rId7"/>
    <p:sldId id="268" r:id="rId8"/>
    <p:sldId id="281" r:id="rId9"/>
    <p:sldId id="270" r:id="rId10"/>
    <p:sldId id="274" r:id="rId11"/>
    <p:sldId id="276" r:id="rId12"/>
    <p:sldId id="272" r:id="rId13"/>
    <p:sldId id="278" r:id="rId14"/>
    <p:sldId id="279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>
        <p:scale>
          <a:sx n="68" d="100"/>
          <a:sy n="68" d="100"/>
        </p:scale>
        <p:origin x="-252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D7C91C-5BB1-754C-8B39-A78CBC01B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00C6A33-7E77-CC4F-94BB-9C8F335CF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67378A-2DAC-5E4C-8E6C-FFAB0DAB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0F922D-6FFD-7C46-9010-E1779CFC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1F8FC-C819-C54F-8B42-B3D8FF7C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4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DA05DC-3842-CC4F-8510-90B7A598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9BA674-C1C8-FF43-9569-F814D2CF3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2CE88F-CA18-0F40-B0CA-84A42956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9ECEF5-3743-C941-8047-60134CF1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858363-E2B9-2147-B8C0-02D9D118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D2CB934-1464-3241-8DA6-0C18A00B7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D869365-267C-0449-871A-B44FE2A81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E501BE-AC4D-D747-80F4-DA94D9CB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FCFF91-5690-5640-8E35-C814AAB8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DB878B-9655-A34C-9F14-F3CAF58E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1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C8C92-7F7C-0D44-8BC1-7766201E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9DAE98-771A-D840-83E4-516F887BD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6289D5-55EB-3C43-857D-63BF823F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2C01BD-B2BF-7641-8C51-179585F0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BAA288-50B0-2E48-8AE2-8CDD0288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3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062852-834B-5748-9E39-B15E3488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C35566-F465-B14F-8572-17A831653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62BCFB-C314-0C49-9A15-2EF5128F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8B9928-B9E3-9143-8918-6287A336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63AA9E-F694-7040-8DCE-245C62CF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8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1C72EC-7360-F640-B905-BB0C2005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2E04F6-D605-4944-9B26-C86BBA8E3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A751C9D-2779-D248-8879-EEA01CB7B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B2B3489-080E-9446-9F5B-BFA9C1F1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3065556-1A0C-BE48-87DC-FB4D7B66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17406A-A8D9-6647-9876-EFAC6040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0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8C3A72-CB87-514C-BCB8-16AEC08C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D55028-D559-704F-8E9C-0D806642C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8FA9B0-5E1D-A545-9B29-2AC298244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4331C0B-59C0-AD45-BA7D-D5C586E73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381CEE-2009-DA47-AA5B-357FAD432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408F9C9-7EDD-C745-9B32-B874011B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E609D1E-F6E0-9D41-9E20-33CF5DF6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B385AE-F557-B242-9B8C-BF3A5222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0A0E1-D6CB-3744-88DA-1E3D900B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DAA5B6F-3AB2-224A-8017-0D08156F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FB5879B-5982-FD41-AE1B-F3AC993F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F48BA65-2823-CB47-9F19-596D61C7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7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9954882-8444-B347-9FB1-47C363BC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4DBFC70-03D6-C744-B42C-50D0DE8B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1ECC33B-4310-BA4B-9A95-F6A4ADC5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2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5464D1-9726-D948-BFAA-6C779A8F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A9A811-BF92-C242-826C-20D345AA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7FA4FF-BBF9-BF44-A0B0-0F45005B6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EEEFB3-FF44-9945-BBFC-EB099304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6DBCF7D-3D29-1244-9DC3-7DB300A9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5A1F83E-DF71-B542-99EC-717A68B3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2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094BC-CE42-8D4A-974D-0F2FD21A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24066F3-AC1B-C841-A305-A328D2124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BCBED1F-559A-C147-8C5F-2F6C715A6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BE0CD1-4B6D-D84F-9FF4-6CF4CFCF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87B2F6F-7FA3-7145-9320-0207DC74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5746CB-95A9-7943-A63C-0A0575D0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1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688537-273F-6F46-8345-3A3FAD93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C829966-7B2F-F34D-8EB0-E92092FD3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B71D04-01E0-EB4F-8B18-363B56723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E173-E1CC-4249-B469-EA21144FA4C6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D628AA-5BAA-9740-B840-E3B7B07A2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24D230-2A0E-564F-9926-2ACD83370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5D5D-F973-994C-8495-83B240942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3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ou12ustilimsk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8F24B0-D40E-E842-986C-F1C55C9AE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766" y="1528763"/>
            <a:ext cx="9144000" cy="2646165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проекта в подготовительной к школе группе по теме «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– много вопросов!»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методу Л.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Свирской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9763193-1B09-E647-B683-36BDB58CF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837782"/>
            <a:ext cx="9144000" cy="131262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Соколова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 В., воспитатель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D736C34D-6E46-4248-8E96-038CD569D61E}"/>
              </a:ext>
            </a:extLst>
          </p:cNvPr>
          <p:cNvSpPr txBox="1">
            <a:spLocks/>
          </p:cNvSpPr>
          <p:nvPr/>
        </p:nvSpPr>
        <p:spPr>
          <a:xfrm>
            <a:off x="762000" y="33338"/>
            <a:ext cx="10668000" cy="996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Муниципальное бюджетное дошкольное образовательное учреждение «Детский сад №12 «Брусничка»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666679, Иркутская обл., г. Усть-Илимск, пр. Дружбы Народов, д. 6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Телефон: 8 (395-35) 5-91-00, 89149559078,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mdou12@bk.ru,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сайт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https://dou12ustilimsk.ru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4B5D5B05-13D7-4542-9B46-7946E638F29C}"/>
              </a:ext>
            </a:extLst>
          </p:cNvPr>
          <p:cNvSpPr txBox="1">
            <a:spLocks/>
          </p:cNvSpPr>
          <p:nvPr/>
        </p:nvSpPr>
        <p:spPr>
          <a:xfrm>
            <a:off x="4505001" y="6150405"/>
            <a:ext cx="3181995" cy="351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Усть-Илимск. 2023 г.</a:t>
            </a:r>
          </a:p>
        </p:txBody>
      </p:sp>
      <p:pic>
        <p:nvPicPr>
          <p:cNvPr id="1026" name="Picture 2" descr="D:\школа\1571385428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909" y="4174928"/>
            <a:ext cx="3534092" cy="2356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3"/>
            <a:ext cx="10515600" cy="12818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безопасного маршрута из детского сада в школу!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D328832-5B5E-9546-93F5-F7350B038106}"/>
              </a:ext>
            </a:extLst>
          </p:cNvPr>
          <p:cNvSpPr txBox="1">
            <a:spLocks/>
          </p:cNvSpPr>
          <p:nvPr/>
        </p:nvSpPr>
        <p:spPr>
          <a:xfrm>
            <a:off x="3561835" y="5863646"/>
            <a:ext cx="5068329" cy="529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Евгегий Соколов\Desktop\домашнее задание\IMG202110291017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42" y="966358"/>
            <a:ext cx="3925885" cy="4290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Евгегий Соколов\Desktop\домашнее задание\IMG20221110100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026" y="2342363"/>
            <a:ext cx="5306155" cy="3979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359" y="966358"/>
            <a:ext cx="3811441" cy="288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51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7" y="267286"/>
            <a:ext cx="10298722" cy="618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Отслеживание ежедневных результатов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BDC9B3-C20F-9843-A8A2-1CCE795F87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85" y="1083212"/>
            <a:ext cx="5328752" cy="399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D1DD20-F4EE-2141-B113-2C0719CAD8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994" y="1669112"/>
            <a:ext cx="5258527" cy="394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6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3"/>
            <a:ext cx="10219006" cy="65022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 в школу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D328832-5B5E-9546-93F5-F7350B038106}"/>
              </a:ext>
            </a:extLst>
          </p:cNvPr>
          <p:cNvSpPr txBox="1">
            <a:spLocks/>
          </p:cNvSpPr>
          <p:nvPr/>
        </p:nvSpPr>
        <p:spPr>
          <a:xfrm>
            <a:off x="3561834" y="5332321"/>
            <a:ext cx="5068329" cy="88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Евгегий Соколов\Desktop\домашнее задание\IMG_20181221_1107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3491" y="3516699"/>
            <a:ext cx="5106672" cy="31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1750" y="576558"/>
            <a:ext cx="4163431" cy="294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Евгегий Соколов\Desktop\домашнее задание\101_13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55" y="601804"/>
            <a:ext cx="4490936" cy="291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134" y="829994"/>
            <a:ext cx="2242569" cy="2305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67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D328832-5B5E-9546-93F5-F7350B038106}"/>
              </a:ext>
            </a:extLst>
          </p:cNvPr>
          <p:cNvSpPr txBox="1">
            <a:spLocks/>
          </p:cNvSpPr>
          <p:nvPr/>
        </p:nvSpPr>
        <p:spPr>
          <a:xfrm>
            <a:off x="3561834" y="5332321"/>
            <a:ext cx="5068329" cy="88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Встреча с ребятами  старшей группы с целью рассказа о школе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Евгегий Соколов\Desktop\школа\IMG20230313112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340" y="1125416"/>
            <a:ext cx="7460565" cy="559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67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3"/>
            <a:ext cx="10430022" cy="11425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 по методу Л. Свирской способствовала развитию основных компетентностей дошкольников с ограниченными возможностями здоровья.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D328832-5B5E-9546-93F5-F7350B038106}"/>
              </a:ext>
            </a:extLst>
          </p:cNvPr>
          <p:cNvSpPr txBox="1">
            <a:spLocks/>
          </p:cNvSpPr>
          <p:nvPr/>
        </p:nvSpPr>
        <p:spPr>
          <a:xfrm>
            <a:off x="3561834" y="5332321"/>
            <a:ext cx="5068329" cy="88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66064"/>
              </p:ext>
            </p:extLst>
          </p:nvPr>
        </p:nvGraphicFramePr>
        <p:xfrm>
          <a:off x="590844" y="1322363"/>
          <a:ext cx="10986868" cy="5359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6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8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1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 компетентность 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возможность понимать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речь других, стремление сделать понятной свою речь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Деятельностная компетентность 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способность поставить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цель, спланировать и осуществить результативное действие индивидуально или в сотрудничестве с другими;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u="sng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2400" u="sng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 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умение устанавливать и поддерживать отношения с разными людьми в различных ситуациях, способность принимать разные социальные роли и действовать в</a:t>
                      </a:r>
                      <a:r>
                        <a:rPr lang="ru-RU" sz="24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 с ними, анализировать действия и поступки, управлять</a:t>
                      </a:r>
                      <a:r>
                        <a:rPr lang="ru-RU" sz="24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своим поведением, самостоятельно разрешать конфликтные ситуации,</a:t>
                      </a:r>
                      <a:r>
                        <a:rPr lang="ru-RU" sz="2400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включаться в разговор и поддерживать его, выбирать стиль общения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компетентность </a:t>
                      </a: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навык использования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 источников информации для достижения целей.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7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FE4A0C-06C2-7B47-AA86-A97DE9D2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062B66-523D-2242-9B29-4A395BB72B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725" y="1974893"/>
            <a:ext cx="6432550" cy="43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1444" y="39003"/>
            <a:ext cx="9811043" cy="7206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- ???»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C52B6ED-6A3B-3E4E-8384-F9FADB7CE1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90" y="1572293"/>
            <a:ext cx="5317588" cy="398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495779" y="337625"/>
            <a:ext cx="621792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закрепить понятие «школа», расширить представление о школе;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вызвать интерес и желание идти в школу;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развивать речевую активность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продолжать способствовать формированию коммуникативных навыков сотрудничества в общении со сверстниками, необходимые для успешного протекания процесса обучения;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продолжать повышать уверенность в себе, развивать самостоятельность и адекватную самооценку.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педагогов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повысить компетентность педагога по данной теме за счет реализации проектной  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пополнить предметно пространственную развивающую среду для самостоятельной деятельности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родителей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повышение родительской компетентности в вопросах предшкольной подготовки.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191" y="569399"/>
            <a:ext cx="531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способствовать формированию знаний о школе.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99"/>
            <a:ext cx="5843954" cy="7409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темы проекта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Евгегий Соколов\Desktop\домашнее задание\IMG20211022091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754" y="1111496"/>
            <a:ext cx="9875519" cy="5035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05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516FAC-BDD0-764E-8156-16F175CA8C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1952" y="520505"/>
            <a:ext cx="5310788" cy="3298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3B41365-3DAC-FE4B-A530-63F6659838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95746" y="2491255"/>
            <a:ext cx="3474719" cy="489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D1EC33-E2DC-4643-AD87-65F6D161FD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09213" y="2462079"/>
            <a:ext cx="3611178" cy="481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9953" y="1717988"/>
            <a:ext cx="2892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трёх вопросов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(Карта детских идей)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89670" y="1994987"/>
            <a:ext cx="253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Системная паутинка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5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детей в центрах активности планировалась опираясь на карту детских идей.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32D3FE-53F0-E14B-804B-35FA4B9E7A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591" y="1405483"/>
            <a:ext cx="4852088" cy="363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15A945-BB0B-6046-AF73-66C7D99B0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21" y="1392129"/>
            <a:ext cx="4852086" cy="3639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28271" y="5514535"/>
            <a:ext cx="5423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 школы, классов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3"/>
            <a:ext cx="10515600" cy="3829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детей в центрах активности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Евгегий Соколов\Desktop\школа\IMG202110080927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564" y="562708"/>
            <a:ext cx="4093699" cy="5500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9E9C61-890C-4740-92A6-B95489BCB0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88263" y="562708"/>
            <a:ext cx="3830124" cy="2616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8FAA86-F660-AF4D-A549-E38C2DE19C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69" y="562708"/>
            <a:ext cx="3488226" cy="2616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20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8784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детей в центрах активности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D328832-5B5E-9546-93F5-F7350B038106}"/>
              </a:ext>
            </a:extLst>
          </p:cNvPr>
          <p:cNvSpPr txBox="1">
            <a:spLocks/>
          </p:cNvSpPr>
          <p:nvPr/>
        </p:nvSpPr>
        <p:spPr>
          <a:xfrm>
            <a:off x="3561835" y="5238663"/>
            <a:ext cx="5068329" cy="88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3CEAD4-D4E8-B140-9226-DA1C07FB0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19" y="2319883"/>
            <a:ext cx="5610035" cy="4207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8E1F804-AA6E-D14D-8F05-A49486B413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36" y="987845"/>
            <a:ext cx="5540451" cy="397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48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369" y="365126"/>
            <a:ext cx="5669280" cy="76029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Оформление выставки совместно с детьми </a:t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«Школьные принадлежности»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Евгегий Соколов\Desktop\школа\IMG20230313164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69" y="1125416"/>
            <a:ext cx="5299795" cy="3974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Евгегий Соколов\Desktop\школа\IMG_20230314_2048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835" y="1617785"/>
            <a:ext cx="5652076" cy="3868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5792164" y="5719241"/>
            <a:ext cx="5639895" cy="7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Создание книги о школе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880AC7-48BB-4442-9C90-8CD6ED0B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46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детей в центрах активности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D328832-5B5E-9546-93F5-F7350B038106}"/>
              </a:ext>
            </a:extLst>
          </p:cNvPr>
          <p:cNvSpPr txBox="1">
            <a:spLocks/>
          </p:cNvSpPr>
          <p:nvPr/>
        </p:nvSpPr>
        <p:spPr>
          <a:xfrm>
            <a:off x="3561834" y="5332321"/>
            <a:ext cx="5068329" cy="88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1E7CF2-BD59-A84C-80EC-DCBB5CA382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709" y="3108959"/>
            <a:ext cx="4720921" cy="3540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1682E5D-4BE8-7F41-846E-9AAFB5F074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88" y="734625"/>
            <a:ext cx="5480631" cy="4110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30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264</Words>
  <Application>Microsoft Office PowerPoint</Application>
  <PresentationFormat>Произвольный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проекта в подготовительной к школе группе по теме «Школа – много вопросов!»  (по методу Л. В. Свирской) </vt:lpstr>
      <vt:lpstr>Проект «Школа - ???»</vt:lpstr>
      <vt:lpstr>Выбор темы проекта</vt:lpstr>
      <vt:lpstr>Планирование</vt:lpstr>
      <vt:lpstr>Деятельность детей в центрах активности планировалась опираясь на карту детских идей.</vt:lpstr>
      <vt:lpstr>Деятельность детей в центрах активности</vt:lpstr>
      <vt:lpstr>Деятельность детей в центрах активности</vt:lpstr>
      <vt:lpstr>Оформление выставки совместно с детьми  «Школьные принадлежности»</vt:lpstr>
      <vt:lpstr>Деятельность детей в центрах активности</vt:lpstr>
      <vt:lpstr>Создание безопасного маршрута из детского сада в школу! </vt:lpstr>
      <vt:lpstr>  Отслеживание ежедневных результатов  </vt:lpstr>
      <vt:lpstr>Экскурсия в школу</vt:lpstr>
      <vt:lpstr>Встреча с ребятами  старшей группы с целью рассказа о школе</vt:lpstr>
      <vt:lpstr>Реализация проекта  по методу Л. Свирской способствовала развитию основных компетентностей дошкольников с ограниченными возможностями здоровья.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в подготовительной к школе группе по теме «Школа»  (по методу Л. В. Свирской) </dc:title>
  <dc:creator>Microsoft Office User</dc:creator>
  <cp:lastModifiedBy>Надежда</cp:lastModifiedBy>
  <cp:revision>44</cp:revision>
  <dcterms:created xsi:type="dcterms:W3CDTF">2023-03-12T02:28:15Z</dcterms:created>
  <dcterms:modified xsi:type="dcterms:W3CDTF">2023-10-06T09:20:37Z</dcterms:modified>
</cp:coreProperties>
</file>