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26" r:id="rId3"/>
    <p:sldId id="327" r:id="rId4"/>
    <p:sldId id="328" r:id="rId5"/>
    <p:sldId id="329" r:id="rId6"/>
    <p:sldId id="330" r:id="rId7"/>
    <p:sldId id="322" r:id="rId8"/>
    <p:sldId id="32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1" r:id="rId27"/>
    <p:sldId id="292" r:id="rId28"/>
    <p:sldId id="293" r:id="rId29"/>
    <p:sldId id="294" r:id="rId30"/>
    <p:sldId id="295" r:id="rId31"/>
    <p:sldId id="297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20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31" r:id="rId57"/>
    <p:sldId id="333" r:id="rId58"/>
    <p:sldId id="334" r:id="rId59"/>
    <p:sldId id="335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8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C5FB845-235E-44A5-A301-C4F24E356411}" type="datetimeFigureOut">
              <a:rPr lang="ru-RU" smtClean="0"/>
              <a:pPr/>
              <a:t>пт 21.08.20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BFEFCD5-B05F-413E-BDE9-8E290CBA7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49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8.png"/><Relationship Id="rId7" Type="http://schemas.openxmlformats.org/officeDocument/2006/relationships/image" Target="../media/image5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52.png"/><Relationship Id="rId4" Type="http://schemas.openxmlformats.org/officeDocument/2006/relationships/image" Target="../media/image29.png"/><Relationship Id="rId9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74.png"/><Relationship Id="rId1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74.png"/><Relationship Id="rId14" Type="http://schemas.openxmlformats.org/officeDocument/2006/relationships/image" Target="../media/image7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6.png"/><Relationship Id="rId2" Type="http://schemas.openxmlformats.org/officeDocument/2006/relationships/image" Target="../media/image59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3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74.png"/><Relationship Id="rId14" Type="http://schemas.openxmlformats.org/officeDocument/2006/relationships/image" Target="../media/image7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hyperlink" Target="https://edu.skysmart.ru/homework/new/519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779929"/>
            <a:ext cx="1101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Применение производной к исследованию функции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3307976" y="3012141"/>
            <a:ext cx="44824" cy="33169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649506" y="4589929"/>
            <a:ext cx="3720353" cy="89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370729" y="2895600"/>
            <a:ext cx="3227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17460" y="4509247"/>
            <a:ext cx="349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>
            <a:off x="2017059" y="3487271"/>
            <a:ext cx="2976773" cy="2286000"/>
          </a:xfrm>
          <a:custGeom>
            <a:avLst/>
            <a:gdLst>
              <a:gd name="connsiteX0" fmla="*/ 0 w 2976773"/>
              <a:gd name="connsiteY0" fmla="*/ 259976 h 2286000"/>
              <a:gd name="connsiteX1" fmla="*/ 8965 w 2976773"/>
              <a:gd name="connsiteY1" fmla="*/ 295835 h 2286000"/>
              <a:gd name="connsiteX2" fmla="*/ 35859 w 2976773"/>
              <a:gd name="connsiteY2" fmla="*/ 376517 h 2286000"/>
              <a:gd name="connsiteX3" fmla="*/ 62753 w 2976773"/>
              <a:gd name="connsiteY3" fmla="*/ 439270 h 2286000"/>
              <a:gd name="connsiteX4" fmla="*/ 71717 w 2976773"/>
              <a:gd name="connsiteY4" fmla="*/ 502023 h 2286000"/>
              <a:gd name="connsiteX5" fmla="*/ 80682 w 2976773"/>
              <a:gd name="connsiteY5" fmla="*/ 528917 h 2286000"/>
              <a:gd name="connsiteX6" fmla="*/ 89647 w 2976773"/>
              <a:gd name="connsiteY6" fmla="*/ 564776 h 2286000"/>
              <a:gd name="connsiteX7" fmla="*/ 107576 w 2976773"/>
              <a:gd name="connsiteY7" fmla="*/ 618564 h 2286000"/>
              <a:gd name="connsiteX8" fmla="*/ 125506 w 2976773"/>
              <a:gd name="connsiteY8" fmla="*/ 672353 h 2286000"/>
              <a:gd name="connsiteX9" fmla="*/ 143435 w 2976773"/>
              <a:gd name="connsiteY9" fmla="*/ 753035 h 2286000"/>
              <a:gd name="connsiteX10" fmla="*/ 161365 w 2976773"/>
              <a:gd name="connsiteY10" fmla="*/ 806823 h 2286000"/>
              <a:gd name="connsiteX11" fmla="*/ 170329 w 2976773"/>
              <a:gd name="connsiteY11" fmla="*/ 851647 h 2286000"/>
              <a:gd name="connsiteX12" fmla="*/ 188259 w 2976773"/>
              <a:gd name="connsiteY12" fmla="*/ 905435 h 2286000"/>
              <a:gd name="connsiteX13" fmla="*/ 197223 w 2976773"/>
              <a:gd name="connsiteY13" fmla="*/ 932329 h 2286000"/>
              <a:gd name="connsiteX14" fmla="*/ 206188 w 2976773"/>
              <a:gd name="connsiteY14" fmla="*/ 959223 h 2286000"/>
              <a:gd name="connsiteX15" fmla="*/ 215153 w 2976773"/>
              <a:gd name="connsiteY15" fmla="*/ 995082 h 2286000"/>
              <a:gd name="connsiteX16" fmla="*/ 233082 w 2976773"/>
              <a:gd name="connsiteY16" fmla="*/ 1021976 h 2286000"/>
              <a:gd name="connsiteX17" fmla="*/ 268941 w 2976773"/>
              <a:gd name="connsiteY17" fmla="*/ 1120588 h 2286000"/>
              <a:gd name="connsiteX18" fmla="*/ 286870 w 2976773"/>
              <a:gd name="connsiteY18" fmla="*/ 1183341 h 2286000"/>
              <a:gd name="connsiteX19" fmla="*/ 295835 w 2976773"/>
              <a:gd name="connsiteY19" fmla="*/ 1210235 h 2286000"/>
              <a:gd name="connsiteX20" fmla="*/ 304800 w 2976773"/>
              <a:gd name="connsiteY20" fmla="*/ 1246094 h 2286000"/>
              <a:gd name="connsiteX21" fmla="*/ 322729 w 2976773"/>
              <a:gd name="connsiteY21" fmla="*/ 1272988 h 2286000"/>
              <a:gd name="connsiteX22" fmla="*/ 340659 w 2976773"/>
              <a:gd name="connsiteY22" fmla="*/ 1326776 h 2286000"/>
              <a:gd name="connsiteX23" fmla="*/ 349623 w 2976773"/>
              <a:gd name="connsiteY23" fmla="*/ 1353670 h 2286000"/>
              <a:gd name="connsiteX24" fmla="*/ 367553 w 2976773"/>
              <a:gd name="connsiteY24" fmla="*/ 1380564 h 2286000"/>
              <a:gd name="connsiteX25" fmla="*/ 394447 w 2976773"/>
              <a:gd name="connsiteY25" fmla="*/ 1425388 h 2286000"/>
              <a:gd name="connsiteX26" fmla="*/ 403412 w 2976773"/>
              <a:gd name="connsiteY26" fmla="*/ 1452282 h 2286000"/>
              <a:gd name="connsiteX27" fmla="*/ 457200 w 2976773"/>
              <a:gd name="connsiteY27" fmla="*/ 1524000 h 2286000"/>
              <a:gd name="connsiteX28" fmla="*/ 466165 w 2976773"/>
              <a:gd name="connsiteY28" fmla="*/ 1550894 h 2286000"/>
              <a:gd name="connsiteX29" fmla="*/ 528917 w 2976773"/>
              <a:gd name="connsiteY29" fmla="*/ 1640541 h 2286000"/>
              <a:gd name="connsiteX30" fmla="*/ 537882 w 2976773"/>
              <a:gd name="connsiteY30" fmla="*/ 1667435 h 2286000"/>
              <a:gd name="connsiteX31" fmla="*/ 573741 w 2976773"/>
              <a:gd name="connsiteY31" fmla="*/ 1703294 h 2286000"/>
              <a:gd name="connsiteX32" fmla="*/ 609600 w 2976773"/>
              <a:gd name="connsiteY32" fmla="*/ 1757082 h 2286000"/>
              <a:gd name="connsiteX33" fmla="*/ 627529 w 2976773"/>
              <a:gd name="connsiteY33" fmla="*/ 1783976 h 2286000"/>
              <a:gd name="connsiteX34" fmla="*/ 690282 w 2976773"/>
              <a:gd name="connsiteY34" fmla="*/ 1837764 h 2286000"/>
              <a:gd name="connsiteX35" fmla="*/ 717176 w 2976773"/>
              <a:gd name="connsiteY35" fmla="*/ 1846729 h 2286000"/>
              <a:gd name="connsiteX36" fmla="*/ 833717 w 2976773"/>
              <a:gd name="connsiteY36" fmla="*/ 1801905 h 2286000"/>
              <a:gd name="connsiteX37" fmla="*/ 860612 w 2976773"/>
              <a:gd name="connsiteY37" fmla="*/ 1783976 h 2286000"/>
              <a:gd name="connsiteX38" fmla="*/ 905435 w 2976773"/>
              <a:gd name="connsiteY38" fmla="*/ 1739153 h 2286000"/>
              <a:gd name="connsiteX39" fmla="*/ 941294 w 2976773"/>
              <a:gd name="connsiteY39" fmla="*/ 1685364 h 2286000"/>
              <a:gd name="connsiteX40" fmla="*/ 968188 w 2976773"/>
              <a:gd name="connsiteY40" fmla="*/ 1658470 h 2286000"/>
              <a:gd name="connsiteX41" fmla="*/ 1004047 w 2976773"/>
              <a:gd name="connsiteY41" fmla="*/ 1613647 h 2286000"/>
              <a:gd name="connsiteX42" fmla="*/ 1039906 w 2976773"/>
              <a:gd name="connsiteY42" fmla="*/ 1559858 h 2286000"/>
              <a:gd name="connsiteX43" fmla="*/ 1075765 w 2976773"/>
              <a:gd name="connsiteY43" fmla="*/ 1506070 h 2286000"/>
              <a:gd name="connsiteX44" fmla="*/ 1111623 w 2976773"/>
              <a:gd name="connsiteY44" fmla="*/ 1452282 h 2286000"/>
              <a:gd name="connsiteX45" fmla="*/ 1120588 w 2976773"/>
              <a:gd name="connsiteY45" fmla="*/ 1425388 h 2286000"/>
              <a:gd name="connsiteX46" fmla="*/ 1138517 w 2976773"/>
              <a:gd name="connsiteY46" fmla="*/ 1407458 h 2286000"/>
              <a:gd name="connsiteX47" fmla="*/ 1174376 w 2976773"/>
              <a:gd name="connsiteY47" fmla="*/ 1353670 h 2286000"/>
              <a:gd name="connsiteX48" fmla="*/ 1183341 w 2976773"/>
              <a:gd name="connsiteY48" fmla="*/ 1326776 h 2286000"/>
              <a:gd name="connsiteX49" fmla="*/ 1210235 w 2976773"/>
              <a:gd name="connsiteY49" fmla="*/ 1290917 h 2286000"/>
              <a:gd name="connsiteX50" fmla="*/ 1219200 w 2976773"/>
              <a:gd name="connsiteY50" fmla="*/ 1264023 h 2286000"/>
              <a:gd name="connsiteX51" fmla="*/ 1255059 w 2976773"/>
              <a:gd name="connsiteY51" fmla="*/ 1210235 h 2286000"/>
              <a:gd name="connsiteX52" fmla="*/ 1264023 w 2976773"/>
              <a:gd name="connsiteY52" fmla="*/ 1183341 h 2286000"/>
              <a:gd name="connsiteX53" fmla="*/ 1308847 w 2976773"/>
              <a:gd name="connsiteY53" fmla="*/ 1120588 h 2286000"/>
              <a:gd name="connsiteX54" fmla="*/ 1335741 w 2976773"/>
              <a:gd name="connsiteY54" fmla="*/ 1066800 h 2286000"/>
              <a:gd name="connsiteX55" fmla="*/ 1344706 w 2976773"/>
              <a:gd name="connsiteY55" fmla="*/ 1039905 h 2286000"/>
              <a:gd name="connsiteX56" fmla="*/ 1353670 w 2976773"/>
              <a:gd name="connsiteY56" fmla="*/ 1004047 h 2286000"/>
              <a:gd name="connsiteX57" fmla="*/ 1371600 w 2976773"/>
              <a:gd name="connsiteY57" fmla="*/ 986117 h 2286000"/>
              <a:gd name="connsiteX58" fmla="*/ 1380565 w 2976773"/>
              <a:gd name="connsiteY58" fmla="*/ 959223 h 2286000"/>
              <a:gd name="connsiteX59" fmla="*/ 1398494 w 2976773"/>
              <a:gd name="connsiteY59" fmla="*/ 932329 h 2286000"/>
              <a:gd name="connsiteX60" fmla="*/ 1407459 w 2976773"/>
              <a:gd name="connsiteY60" fmla="*/ 896470 h 2286000"/>
              <a:gd name="connsiteX61" fmla="*/ 1425388 w 2976773"/>
              <a:gd name="connsiteY61" fmla="*/ 869576 h 2286000"/>
              <a:gd name="connsiteX62" fmla="*/ 1479176 w 2976773"/>
              <a:gd name="connsiteY62" fmla="*/ 762000 h 2286000"/>
              <a:gd name="connsiteX63" fmla="*/ 1497106 w 2976773"/>
              <a:gd name="connsiteY63" fmla="*/ 735105 h 2286000"/>
              <a:gd name="connsiteX64" fmla="*/ 1515035 w 2976773"/>
              <a:gd name="connsiteY64" fmla="*/ 690282 h 2286000"/>
              <a:gd name="connsiteX65" fmla="*/ 1524000 w 2976773"/>
              <a:gd name="connsiteY65" fmla="*/ 663388 h 2286000"/>
              <a:gd name="connsiteX66" fmla="*/ 1541929 w 2976773"/>
              <a:gd name="connsiteY66" fmla="*/ 645458 h 2286000"/>
              <a:gd name="connsiteX67" fmla="*/ 1550894 w 2976773"/>
              <a:gd name="connsiteY67" fmla="*/ 618564 h 2286000"/>
              <a:gd name="connsiteX68" fmla="*/ 1586753 w 2976773"/>
              <a:gd name="connsiteY68" fmla="*/ 564776 h 2286000"/>
              <a:gd name="connsiteX69" fmla="*/ 1595717 w 2976773"/>
              <a:gd name="connsiteY69" fmla="*/ 537882 h 2286000"/>
              <a:gd name="connsiteX70" fmla="*/ 1640541 w 2976773"/>
              <a:gd name="connsiteY70" fmla="*/ 475129 h 2286000"/>
              <a:gd name="connsiteX71" fmla="*/ 1667435 w 2976773"/>
              <a:gd name="connsiteY71" fmla="*/ 403411 h 2286000"/>
              <a:gd name="connsiteX72" fmla="*/ 1685365 w 2976773"/>
              <a:gd name="connsiteY72" fmla="*/ 385482 h 2286000"/>
              <a:gd name="connsiteX73" fmla="*/ 1712259 w 2976773"/>
              <a:gd name="connsiteY73" fmla="*/ 331694 h 2286000"/>
              <a:gd name="connsiteX74" fmla="*/ 1730188 w 2976773"/>
              <a:gd name="connsiteY74" fmla="*/ 295835 h 2286000"/>
              <a:gd name="connsiteX75" fmla="*/ 1748117 w 2976773"/>
              <a:gd name="connsiteY75" fmla="*/ 268941 h 2286000"/>
              <a:gd name="connsiteX76" fmla="*/ 1783976 w 2976773"/>
              <a:gd name="connsiteY76" fmla="*/ 197223 h 2286000"/>
              <a:gd name="connsiteX77" fmla="*/ 1828800 w 2976773"/>
              <a:gd name="connsiteY77" fmla="*/ 143435 h 2286000"/>
              <a:gd name="connsiteX78" fmla="*/ 1846729 w 2976773"/>
              <a:gd name="connsiteY78" fmla="*/ 107576 h 2286000"/>
              <a:gd name="connsiteX79" fmla="*/ 1882588 w 2976773"/>
              <a:gd name="connsiteY79" fmla="*/ 71717 h 2286000"/>
              <a:gd name="connsiteX80" fmla="*/ 1900517 w 2976773"/>
              <a:gd name="connsiteY80" fmla="*/ 44823 h 2286000"/>
              <a:gd name="connsiteX81" fmla="*/ 1936376 w 2976773"/>
              <a:gd name="connsiteY81" fmla="*/ 35858 h 2286000"/>
              <a:gd name="connsiteX82" fmla="*/ 1963270 w 2976773"/>
              <a:gd name="connsiteY82" fmla="*/ 17929 h 2286000"/>
              <a:gd name="connsiteX83" fmla="*/ 2017059 w 2976773"/>
              <a:gd name="connsiteY83" fmla="*/ 0 h 2286000"/>
              <a:gd name="connsiteX84" fmla="*/ 2115670 w 2976773"/>
              <a:gd name="connsiteY84" fmla="*/ 8964 h 2286000"/>
              <a:gd name="connsiteX85" fmla="*/ 2133600 w 2976773"/>
              <a:gd name="connsiteY85" fmla="*/ 26894 h 2286000"/>
              <a:gd name="connsiteX86" fmla="*/ 2169459 w 2976773"/>
              <a:gd name="connsiteY86" fmla="*/ 44823 h 2286000"/>
              <a:gd name="connsiteX87" fmla="*/ 2241176 w 2976773"/>
              <a:gd name="connsiteY87" fmla="*/ 116541 h 2286000"/>
              <a:gd name="connsiteX88" fmla="*/ 2259106 w 2976773"/>
              <a:gd name="connsiteY88" fmla="*/ 143435 h 2286000"/>
              <a:gd name="connsiteX89" fmla="*/ 2268070 w 2976773"/>
              <a:gd name="connsiteY89" fmla="*/ 170329 h 2286000"/>
              <a:gd name="connsiteX90" fmla="*/ 2321859 w 2976773"/>
              <a:gd name="connsiteY90" fmla="*/ 233082 h 2286000"/>
              <a:gd name="connsiteX91" fmla="*/ 2339788 w 2976773"/>
              <a:gd name="connsiteY91" fmla="*/ 268941 h 2286000"/>
              <a:gd name="connsiteX92" fmla="*/ 2348753 w 2976773"/>
              <a:gd name="connsiteY92" fmla="*/ 295835 h 2286000"/>
              <a:gd name="connsiteX93" fmla="*/ 2366682 w 2976773"/>
              <a:gd name="connsiteY93" fmla="*/ 322729 h 2286000"/>
              <a:gd name="connsiteX94" fmla="*/ 2393576 w 2976773"/>
              <a:gd name="connsiteY94" fmla="*/ 376517 h 2286000"/>
              <a:gd name="connsiteX95" fmla="*/ 2402541 w 2976773"/>
              <a:gd name="connsiteY95" fmla="*/ 412376 h 2286000"/>
              <a:gd name="connsiteX96" fmla="*/ 2411506 w 2976773"/>
              <a:gd name="connsiteY96" fmla="*/ 439270 h 2286000"/>
              <a:gd name="connsiteX97" fmla="*/ 2420470 w 2976773"/>
              <a:gd name="connsiteY97" fmla="*/ 484094 h 2286000"/>
              <a:gd name="connsiteX98" fmla="*/ 2447365 w 2976773"/>
              <a:gd name="connsiteY98" fmla="*/ 546847 h 2286000"/>
              <a:gd name="connsiteX99" fmla="*/ 2474259 w 2976773"/>
              <a:gd name="connsiteY99" fmla="*/ 627529 h 2286000"/>
              <a:gd name="connsiteX100" fmla="*/ 2492188 w 2976773"/>
              <a:gd name="connsiteY100" fmla="*/ 681317 h 2286000"/>
              <a:gd name="connsiteX101" fmla="*/ 2510117 w 2976773"/>
              <a:gd name="connsiteY101" fmla="*/ 726141 h 2286000"/>
              <a:gd name="connsiteX102" fmla="*/ 2528047 w 2976773"/>
              <a:gd name="connsiteY102" fmla="*/ 797858 h 2286000"/>
              <a:gd name="connsiteX103" fmla="*/ 2554941 w 2976773"/>
              <a:gd name="connsiteY103" fmla="*/ 869576 h 2286000"/>
              <a:gd name="connsiteX104" fmla="*/ 2563906 w 2976773"/>
              <a:gd name="connsiteY104" fmla="*/ 914400 h 2286000"/>
              <a:gd name="connsiteX105" fmla="*/ 2581835 w 2976773"/>
              <a:gd name="connsiteY105" fmla="*/ 959223 h 2286000"/>
              <a:gd name="connsiteX106" fmla="*/ 2599765 w 2976773"/>
              <a:gd name="connsiteY106" fmla="*/ 1013011 h 2286000"/>
              <a:gd name="connsiteX107" fmla="*/ 2617694 w 2976773"/>
              <a:gd name="connsiteY107" fmla="*/ 1084729 h 2286000"/>
              <a:gd name="connsiteX108" fmla="*/ 2626659 w 2976773"/>
              <a:gd name="connsiteY108" fmla="*/ 1120588 h 2286000"/>
              <a:gd name="connsiteX109" fmla="*/ 2644588 w 2976773"/>
              <a:gd name="connsiteY109" fmla="*/ 1165411 h 2286000"/>
              <a:gd name="connsiteX110" fmla="*/ 2671482 w 2976773"/>
              <a:gd name="connsiteY110" fmla="*/ 1228164 h 2286000"/>
              <a:gd name="connsiteX111" fmla="*/ 2707341 w 2976773"/>
              <a:gd name="connsiteY111" fmla="*/ 1344705 h 2286000"/>
              <a:gd name="connsiteX112" fmla="*/ 2734235 w 2976773"/>
              <a:gd name="connsiteY112" fmla="*/ 1407458 h 2286000"/>
              <a:gd name="connsiteX113" fmla="*/ 2752165 w 2976773"/>
              <a:gd name="connsiteY113" fmla="*/ 1488141 h 2286000"/>
              <a:gd name="connsiteX114" fmla="*/ 2779059 w 2976773"/>
              <a:gd name="connsiteY114" fmla="*/ 1559858 h 2286000"/>
              <a:gd name="connsiteX115" fmla="*/ 2788023 w 2976773"/>
              <a:gd name="connsiteY115" fmla="*/ 1595717 h 2286000"/>
              <a:gd name="connsiteX116" fmla="*/ 2805953 w 2976773"/>
              <a:gd name="connsiteY116" fmla="*/ 1649505 h 2286000"/>
              <a:gd name="connsiteX117" fmla="*/ 2814917 w 2976773"/>
              <a:gd name="connsiteY117" fmla="*/ 1676400 h 2286000"/>
              <a:gd name="connsiteX118" fmla="*/ 2832847 w 2976773"/>
              <a:gd name="connsiteY118" fmla="*/ 1730188 h 2286000"/>
              <a:gd name="connsiteX119" fmla="*/ 2841812 w 2976773"/>
              <a:gd name="connsiteY119" fmla="*/ 1757082 h 2286000"/>
              <a:gd name="connsiteX120" fmla="*/ 2850776 w 2976773"/>
              <a:gd name="connsiteY120" fmla="*/ 1792941 h 2286000"/>
              <a:gd name="connsiteX121" fmla="*/ 2859741 w 2976773"/>
              <a:gd name="connsiteY121" fmla="*/ 1819835 h 2286000"/>
              <a:gd name="connsiteX122" fmla="*/ 2868706 w 2976773"/>
              <a:gd name="connsiteY122" fmla="*/ 1864658 h 2286000"/>
              <a:gd name="connsiteX123" fmla="*/ 2886635 w 2976773"/>
              <a:gd name="connsiteY123" fmla="*/ 1927411 h 2286000"/>
              <a:gd name="connsiteX124" fmla="*/ 2913529 w 2976773"/>
              <a:gd name="connsiteY124" fmla="*/ 2043953 h 2286000"/>
              <a:gd name="connsiteX125" fmla="*/ 2931459 w 2976773"/>
              <a:gd name="connsiteY125" fmla="*/ 2124635 h 2286000"/>
              <a:gd name="connsiteX126" fmla="*/ 2958353 w 2976773"/>
              <a:gd name="connsiteY126" fmla="*/ 2205317 h 2286000"/>
              <a:gd name="connsiteX127" fmla="*/ 2976282 w 2976773"/>
              <a:gd name="connsiteY127" fmla="*/ 2277035 h 2286000"/>
              <a:gd name="connsiteX128" fmla="*/ 2976282 w 2976773"/>
              <a:gd name="connsiteY128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976773" h="2286000">
                <a:moveTo>
                  <a:pt x="0" y="259976"/>
                </a:moveTo>
                <a:cubicBezTo>
                  <a:pt x="2988" y="271929"/>
                  <a:pt x="5425" y="284034"/>
                  <a:pt x="8965" y="295835"/>
                </a:cubicBezTo>
                <a:cubicBezTo>
                  <a:pt x="8975" y="295870"/>
                  <a:pt x="31371" y="363053"/>
                  <a:pt x="35859" y="376517"/>
                </a:cubicBezTo>
                <a:cubicBezTo>
                  <a:pt x="55158" y="434411"/>
                  <a:pt x="31236" y="391996"/>
                  <a:pt x="62753" y="439270"/>
                </a:cubicBezTo>
                <a:cubicBezTo>
                  <a:pt x="65741" y="460188"/>
                  <a:pt x="67573" y="481303"/>
                  <a:pt x="71717" y="502023"/>
                </a:cubicBezTo>
                <a:cubicBezTo>
                  <a:pt x="73570" y="511289"/>
                  <a:pt x="78086" y="519831"/>
                  <a:pt x="80682" y="528917"/>
                </a:cubicBezTo>
                <a:cubicBezTo>
                  <a:pt x="84067" y="540764"/>
                  <a:pt x="86107" y="552975"/>
                  <a:pt x="89647" y="564776"/>
                </a:cubicBezTo>
                <a:cubicBezTo>
                  <a:pt x="95078" y="582878"/>
                  <a:pt x="101600" y="600635"/>
                  <a:pt x="107576" y="618564"/>
                </a:cubicBezTo>
                <a:lnTo>
                  <a:pt x="125506" y="672353"/>
                </a:lnTo>
                <a:cubicBezTo>
                  <a:pt x="137577" y="708567"/>
                  <a:pt x="132781" y="713972"/>
                  <a:pt x="143435" y="753035"/>
                </a:cubicBezTo>
                <a:cubicBezTo>
                  <a:pt x="148408" y="771268"/>
                  <a:pt x="157659" y="788291"/>
                  <a:pt x="161365" y="806823"/>
                </a:cubicBezTo>
                <a:cubicBezTo>
                  <a:pt x="164353" y="821764"/>
                  <a:pt x="166320" y="836947"/>
                  <a:pt x="170329" y="851647"/>
                </a:cubicBezTo>
                <a:cubicBezTo>
                  <a:pt x="175302" y="869880"/>
                  <a:pt x="182283" y="887506"/>
                  <a:pt x="188259" y="905435"/>
                </a:cubicBezTo>
                <a:lnTo>
                  <a:pt x="197223" y="932329"/>
                </a:lnTo>
                <a:lnTo>
                  <a:pt x="206188" y="959223"/>
                </a:lnTo>
                <a:cubicBezTo>
                  <a:pt x="210084" y="970912"/>
                  <a:pt x="210300" y="983757"/>
                  <a:pt x="215153" y="995082"/>
                </a:cubicBezTo>
                <a:cubicBezTo>
                  <a:pt x="219397" y="1004985"/>
                  <a:pt x="227106" y="1013011"/>
                  <a:pt x="233082" y="1021976"/>
                </a:cubicBezTo>
                <a:cubicBezTo>
                  <a:pt x="271692" y="1176412"/>
                  <a:pt x="229444" y="1041594"/>
                  <a:pt x="268941" y="1120588"/>
                </a:cubicBezTo>
                <a:cubicBezTo>
                  <a:pt x="276108" y="1134923"/>
                  <a:pt x="283038" y="1169930"/>
                  <a:pt x="286870" y="1183341"/>
                </a:cubicBezTo>
                <a:cubicBezTo>
                  <a:pt x="289466" y="1192427"/>
                  <a:pt x="293239" y="1201149"/>
                  <a:pt x="295835" y="1210235"/>
                </a:cubicBezTo>
                <a:cubicBezTo>
                  <a:pt x="299220" y="1222082"/>
                  <a:pt x="299947" y="1234769"/>
                  <a:pt x="304800" y="1246094"/>
                </a:cubicBezTo>
                <a:cubicBezTo>
                  <a:pt x="309044" y="1255997"/>
                  <a:pt x="318353" y="1263142"/>
                  <a:pt x="322729" y="1272988"/>
                </a:cubicBezTo>
                <a:cubicBezTo>
                  <a:pt x="330405" y="1290258"/>
                  <a:pt x="334683" y="1308847"/>
                  <a:pt x="340659" y="1326776"/>
                </a:cubicBezTo>
                <a:cubicBezTo>
                  <a:pt x="343647" y="1335741"/>
                  <a:pt x="344381" y="1345808"/>
                  <a:pt x="349623" y="1353670"/>
                </a:cubicBezTo>
                <a:lnTo>
                  <a:pt x="367553" y="1380564"/>
                </a:lnTo>
                <a:cubicBezTo>
                  <a:pt x="392944" y="1456743"/>
                  <a:pt x="357532" y="1363865"/>
                  <a:pt x="394447" y="1425388"/>
                </a:cubicBezTo>
                <a:cubicBezTo>
                  <a:pt x="399309" y="1433491"/>
                  <a:pt x="398823" y="1444022"/>
                  <a:pt x="403412" y="1452282"/>
                </a:cubicBezTo>
                <a:cubicBezTo>
                  <a:pt x="428755" y="1497899"/>
                  <a:pt x="429997" y="1496797"/>
                  <a:pt x="457200" y="1524000"/>
                </a:cubicBezTo>
                <a:cubicBezTo>
                  <a:pt x="460188" y="1532965"/>
                  <a:pt x="461477" y="1542689"/>
                  <a:pt x="466165" y="1550894"/>
                </a:cubicBezTo>
                <a:cubicBezTo>
                  <a:pt x="482531" y="1579534"/>
                  <a:pt x="518601" y="1609593"/>
                  <a:pt x="528917" y="1640541"/>
                </a:cubicBezTo>
                <a:cubicBezTo>
                  <a:pt x="531905" y="1649506"/>
                  <a:pt x="532389" y="1659746"/>
                  <a:pt x="537882" y="1667435"/>
                </a:cubicBezTo>
                <a:cubicBezTo>
                  <a:pt x="547707" y="1681190"/>
                  <a:pt x="573741" y="1703294"/>
                  <a:pt x="573741" y="1703294"/>
                </a:cubicBezTo>
                <a:cubicBezTo>
                  <a:pt x="589496" y="1750558"/>
                  <a:pt x="572293" y="1712313"/>
                  <a:pt x="609600" y="1757082"/>
                </a:cubicBezTo>
                <a:cubicBezTo>
                  <a:pt x="616497" y="1765359"/>
                  <a:pt x="620517" y="1775796"/>
                  <a:pt x="627529" y="1783976"/>
                </a:cubicBezTo>
                <a:cubicBezTo>
                  <a:pt x="644072" y="1803277"/>
                  <a:pt x="666490" y="1825868"/>
                  <a:pt x="690282" y="1837764"/>
                </a:cubicBezTo>
                <a:cubicBezTo>
                  <a:pt x="698734" y="1841990"/>
                  <a:pt x="708211" y="1843741"/>
                  <a:pt x="717176" y="1846729"/>
                </a:cubicBezTo>
                <a:cubicBezTo>
                  <a:pt x="801263" y="1834716"/>
                  <a:pt x="762346" y="1849485"/>
                  <a:pt x="833717" y="1801905"/>
                </a:cubicBezTo>
                <a:lnTo>
                  <a:pt x="860612" y="1783976"/>
                </a:lnTo>
                <a:cubicBezTo>
                  <a:pt x="881634" y="1720905"/>
                  <a:pt x="850047" y="1794541"/>
                  <a:pt x="905435" y="1739153"/>
                </a:cubicBezTo>
                <a:cubicBezTo>
                  <a:pt x="920672" y="1723916"/>
                  <a:pt x="926057" y="1700601"/>
                  <a:pt x="941294" y="1685364"/>
                </a:cubicBezTo>
                <a:cubicBezTo>
                  <a:pt x="950259" y="1676399"/>
                  <a:pt x="960072" y="1668210"/>
                  <a:pt x="968188" y="1658470"/>
                </a:cubicBezTo>
                <a:cubicBezTo>
                  <a:pt x="1024722" y="1590628"/>
                  <a:pt x="951891" y="1665800"/>
                  <a:pt x="1004047" y="1613647"/>
                </a:cubicBezTo>
                <a:cubicBezTo>
                  <a:pt x="1021192" y="1562214"/>
                  <a:pt x="1000734" y="1610222"/>
                  <a:pt x="1039906" y="1559858"/>
                </a:cubicBezTo>
                <a:cubicBezTo>
                  <a:pt x="1053135" y="1542849"/>
                  <a:pt x="1063812" y="1523999"/>
                  <a:pt x="1075765" y="1506070"/>
                </a:cubicBezTo>
                <a:lnTo>
                  <a:pt x="1111623" y="1452282"/>
                </a:lnTo>
                <a:cubicBezTo>
                  <a:pt x="1116865" y="1444419"/>
                  <a:pt x="1115726" y="1433491"/>
                  <a:pt x="1120588" y="1425388"/>
                </a:cubicBezTo>
                <a:cubicBezTo>
                  <a:pt x="1124936" y="1418140"/>
                  <a:pt x="1133446" y="1414220"/>
                  <a:pt x="1138517" y="1407458"/>
                </a:cubicBezTo>
                <a:cubicBezTo>
                  <a:pt x="1151446" y="1390219"/>
                  <a:pt x="1162423" y="1371599"/>
                  <a:pt x="1174376" y="1353670"/>
                </a:cubicBezTo>
                <a:cubicBezTo>
                  <a:pt x="1179618" y="1345807"/>
                  <a:pt x="1178653" y="1334981"/>
                  <a:pt x="1183341" y="1326776"/>
                </a:cubicBezTo>
                <a:cubicBezTo>
                  <a:pt x="1190754" y="1313803"/>
                  <a:pt x="1201270" y="1302870"/>
                  <a:pt x="1210235" y="1290917"/>
                </a:cubicBezTo>
                <a:cubicBezTo>
                  <a:pt x="1213223" y="1281952"/>
                  <a:pt x="1214611" y="1272283"/>
                  <a:pt x="1219200" y="1264023"/>
                </a:cubicBezTo>
                <a:cubicBezTo>
                  <a:pt x="1229665" y="1245186"/>
                  <a:pt x="1255059" y="1210235"/>
                  <a:pt x="1255059" y="1210235"/>
                </a:cubicBezTo>
                <a:cubicBezTo>
                  <a:pt x="1258047" y="1201270"/>
                  <a:pt x="1259797" y="1191793"/>
                  <a:pt x="1264023" y="1183341"/>
                </a:cubicBezTo>
                <a:cubicBezTo>
                  <a:pt x="1270575" y="1170237"/>
                  <a:pt x="1302760" y="1128704"/>
                  <a:pt x="1308847" y="1120588"/>
                </a:cubicBezTo>
                <a:cubicBezTo>
                  <a:pt x="1331382" y="1052986"/>
                  <a:pt x="1300983" y="1136317"/>
                  <a:pt x="1335741" y="1066800"/>
                </a:cubicBezTo>
                <a:cubicBezTo>
                  <a:pt x="1339967" y="1058348"/>
                  <a:pt x="1342110" y="1048991"/>
                  <a:pt x="1344706" y="1039905"/>
                </a:cubicBezTo>
                <a:cubicBezTo>
                  <a:pt x="1348091" y="1028059"/>
                  <a:pt x="1348160" y="1015067"/>
                  <a:pt x="1353670" y="1004047"/>
                </a:cubicBezTo>
                <a:cubicBezTo>
                  <a:pt x="1357450" y="996487"/>
                  <a:pt x="1365623" y="992094"/>
                  <a:pt x="1371600" y="986117"/>
                </a:cubicBezTo>
                <a:cubicBezTo>
                  <a:pt x="1374588" y="977152"/>
                  <a:pt x="1376339" y="967675"/>
                  <a:pt x="1380565" y="959223"/>
                </a:cubicBezTo>
                <a:cubicBezTo>
                  <a:pt x="1385383" y="949586"/>
                  <a:pt x="1394250" y="942232"/>
                  <a:pt x="1398494" y="932329"/>
                </a:cubicBezTo>
                <a:cubicBezTo>
                  <a:pt x="1403347" y="921004"/>
                  <a:pt x="1402606" y="907795"/>
                  <a:pt x="1407459" y="896470"/>
                </a:cubicBezTo>
                <a:cubicBezTo>
                  <a:pt x="1411703" y="886567"/>
                  <a:pt x="1420229" y="879035"/>
                  <a:pt x="1425388" y="869576"/>
                </a:cubicBezTo>
                <a:lnTo>
                  <a:pt x="1479176" y="762000"/>
                </a:lnTo>
                <a:cubicBezTo>
                  <a:pt x="1483995" y="752363"/>
                  <a:pt x="1492287" y="744742"/>
                  <a:pt x="1497106" y="735105"/>
                </a:cubicBezTo>
                <a:cubicBezTo>
                  <a:pt x="1504303" y="720712"/>
                  <a:pt x="1509385" y="705349"/>
                  <a:pt x="1515035" y="690282"/>
                </a:cubicBezTo>
                <a:cubicBezTo>
                  <a:pt x="1518353" y="681434"/>
                  <a:pt x="1519138" y="671491"/>
                  <a:pt x="1524000" y="663388"/>
                </a:cubicBezTo>
                <a:cubicBezTo>
                  <a:pt x="1528348" y="656140"/>
                  <a:pt x="1535953" y="651435"/>
                  <a:pt x="1541929" y="645458"/>
                </a:cubicBezTo>
                <a:cubicBezTo>
                  <a:pt x="1544917" y="636493"/>
                  <a:pt x="1546305" y="626824"/>
                  <a:pt x="1550894" y="618564"/>
                </a:cubicBezTo>
                <a:cubicBezTo>
                  <a:pt x="1561359" y="599727"/>
                  <a:pt x="1586753" y="564776"/>
                  <a:pt x="1586753" y="564776"/>
                </a:cubicBezTo>
                <a:cubicBezTo>
                  <a:pt x="1589741" y="555811"/>
                  <a:pt x="1591491" y="546334"/>
                  <a:pt x="1595717" y="537882"/>
                </a:cubicBezTo>
                <a:cubicBezTo>
                  <a:pt x="1602269" y="524778"/>
                  <a:pt x="1634454" y="483245"/>
                  <a:pt x="1640541" y="475129"/>
                </a:cubicBezTo>
                <a:cubicBezTo>
                  <a:pt x="1648425" y="443596"/>
                  <a:pt x="1648685" y="431536"/>
                  <a:pt x="1667435" y="403411"/>
                </a:cubicBezTo>
                <a:cubicBezTo>
                  <a:pt x="1672123" y="396378"/>
                  <a:pt x="1679388" y="391458"/>
                  <a:pt x="1685365" y="385482"/>
                </a:cubicBezTo>
                <a:cubicBezTo>
                  <a:pt x="1701800" y="336172"/>
                  <a:pt x="1684453" y="380355"/>
                  <a:pt x="1712259" y="331694"/>
                </a:cubicBezTo>
                <a:cubicBezTo>
                  <a:pt x="1718889" y="320091"/>
                  <a:pt x="1723558" y="307438"/>
                  <a:pt x="1730188" y="295835"/>
                </a:cubicBezTo>
                <a:cubicBezTo>
                  <a:pt x="1735533" y="286480"/>
                  <a:pt x="1742958" y="278400"/>
                  <a:pt x="1748117" y="268941"/>
                </a:cubicBezTo>
                <a:cubicBezTo>
                  <a:pt x="1760916" y="245477"/>
                  <a:pt x="1765077" y="216122"/>
                  <a:pt x="1783976" y="197223"/>
                </a:cubicBezTo>
                <a:cubicBezTo>
                  <a:pt x="1808696" y="172503"/>
                  <a:pt x="1812160" y="172555"/>
                  <a:pt x="1828800" y="143435"/>
                </a:cubicBezTo>
                <a:cubicBezTo>
                  <a:pt x="1835430" y="131832"/>
                  <a:pt x="1838711" y="118267"/>
                  <a:pt x="1846729" y="107576"/>
                </a:cubicBezTo>
                <a:cubicBezTo>
                  <a:pt x="1856871" y="94053"/>
                  <a:pt x="1873211" y="85782"/>
                  <a:pt x="1882588" y="71717"/>
                </a:cubicBezTo>
                <a:cubicBezTo>
                  <a:pt x="1888564" y="62752"/>
                  <a:pt x="1891552" y="50799"/>
                  <a:pt x="1900517" y="44823"/>
                </a:cubicBezTo>
                <a:cubicBezTo>
                  <a:pt x="1910769" y="37989"/>
                  <a:pt x="1924423" y="38846"/>
                  <a:pt x="1936376" y="35858"/>
                </a:cubicBezTo>
                <a:cubicBezTo>
                  <a:pt x="1945341" y="29882"/>
                  <a:pt x="1953424" y="22305"/>
                  <a:pt x="1963270" y="17929"/>
                </a:cubicBezTo>
                <a:cubicBezTo>
                  <a:pt x="1980541" y="10253"/>
                  <a:pt x="2017059" y="0"/>
                  <a:pt x="2017059" y="0"/>
                </a:cubicBezTo>
                <a:cubicBezTo>
                  <a:pt x="2049929" y="2988"/>
                  <a:pt x="2083509" y="1542"/>
                  <a:pt x="2115670" y="8964"/>
                </a:cubicBezTo>
                <a:cubicBezTo>
                  <a:pt x="2123906" y="10865"/>
                  <a:pt x="2126567" y="22206"/>
                  <a:pt x="2133600" y="26894"/>
                </a:cubicBezTo>
                <a:cubicBezTo>
                  <a:pt x="2144719" y="34307"/>
                  <a:pt x="2157506" y="38847"/>
                  <a:pt x="2169459" y="44823"/>
                </a:cubicBezTo>
                <a:lnTo>
                  <a:pt x="2241176" y="116541"/>
                </a:lnTo>
                <a:cubicBezTo>
                  <a:pt x="2248795" y="124160"/>
                  <a:pt x="2253129" y="134470"/>
                  <a:pt x="2259106" y="143435"/>
                </a:cubicBezTo>
                <a:cubicBezTo>
                  <a:pt x="2262094" y="152400"/>
                  <a:pt x="2263382" y="162125"/>
                  <a:pt x="2268070" y="170329"/>
                </a:cubicBezTo>
                <a:cubicBezTo>
                  <a:pt x="2283403" y="197161"/>
                  <a:pt x="2300665" y="211888"/>
                  <a:pt x="2321859" y="233082"/>
                </a:cubicBezTo>
                <a:cubicBezTo>
                  <a:pt x="2327835" y="245035"/>
                  <a:pt x="2334524" y="256658"/>
                  <a:pt x="2339788" y="268941"/>
                </a:cubicBezTo>
                <a:cubicBezTo>
                  <a:pt x="2343510" y="277627"/>
                  <a:pt x="2344527" y="287383"/>
                  <a:pt x="2348753" y="295835"/>
                </a:cubicBezTo>
                <a:cubicBezTo>
                  <a:pt x="2353571" y="305472"/>
                  <a:pt x="2361864" y="313092"/>
                  <a:pt x="2366682" y="322729"/>
                </a:cubicBezTo>
                <a:cubicBezTo>
                  <a:pt x="2403797" y="396959"/>
                  <a:pt x="2342194" y="299443"/>
                  <a:pt x="2393576" y="376517"/>
                </a:cubicBezTo>
                <a:cubicBezTo>
                  <a:pt x="2396564" y="388470"/>
                  <a:pt x="2399156" y="400529"/>
                  <a:pt x="2402541" y="412376"/>
                </a:cubicBezTo>
                <a:cubicBezTo>
                  <a:pt x="2405137" y="421462"/>
                  <a:pt x="2409214" y="430103"/>
                  <a:pt x="2411506" y="439270"/>
                </a:cubicBezTo>
                <a:cubicBezTo>
                  <a:pt x="2415201" y="454052"/>
                  <a:pt x="2416775" y="469312"/>
                  <a:pt x="2420470" y="484094"/>
                </a:cubicBezTo>
                <a:cubicBezTo>
                  <a:pt x="2427065" y="510473"/>
                  <a:pt x="2434538" y="521193"/>
                  <a:pt x="2447365" y="546847"/>
                </a:cubicBezTo>
                <a:cubicBezTo>
                  <a:pt x="2463678" y="612102"/>
                  <a:pt x="2447252" y="553260"/>
                  <a:pt x="2474259" y="627529"/>
                </a:cubicBezTo>
                <a:cubicBezTo>
                  <a:pt x="2480718" y="645290"/>
                  <a:pt x="2485729" y="663556"/>
                  <a:pt x="2492188" y="681317"/>
                </a:cubicBezTo>
                <a:cubicBezTo>
                  <a:pt x="2497687" y="696440"/>
                  <a:pt x="2505384" y="710760"/>
                  <a:pt x="2510117" y="726141"/>
                </a:cubicBezTo>
                <a:cubicBezTo>
                  <a:pt x="2517364" y="749693"/>
                  <a:pt x="2518896" y="774979"/>
                  <a:pt x="2528047" y="797858"/>
                </a:cubicBezTo>
                <a:cubicBezTo>
                  <a:pt x="2533528" y="811561"/>
                  <a:pt x="2550258" y="850843"/>
                  <a:pt x="2554941" y="869576"/>
                </a:cubicBezTo>
                <a:cubicBezTo>
                  <a:pt x="2558637" y="884358"/>
                  <a:pt x="2559528" y="899805"/>
                  <a:pt x="2563906" y="914400"/>
                </a:cubicBezTo>
                <a:cubicBezTo>
                  <a:pt x="2568530" y="929813"/>
                  <a:pt x="2576336" y="944100"/>
                  <a:pt x="2581835" y="959223"/>
                </a:cubicBezTo>
                <a:cubicBezTo>
                  <a:pt x="2588294" y="976984"/>
                  <a:pt x="2593788" y="995082"/>
                  <a:pt x="2599765" y="1013011"/>
                </a:cubicBezTo>
                <a:cubicBezTo>
                  <a:pt x="2607558" y="1036388"/>
                  <a:pt x="2611718" y="1060823"/>
                  <a:pt x="2617694" y="1084729"/>
                </a:cubicBezTo>
                <a:cubicBezTo>
                  <a:pt x="2620682" y="1096682"/>
                  <a:pt x="2622083" y="1109148"/>
                  <a:pt x="2626659" y="1120588"/>
                </a:cubicBezTo>
                <a:cubicBezTo>
                  <a:pt x="2632635" y="1135529"/>
                  <a:pt x="2639499" y="1150145"/>
                  <a:pt x="2644588" y="1165411"/>
                </a:cubicBezTo>
                <a:cubicBezTo>
                  <a:pt x="2663884" y="1223300"/>
                  <a:pt x="2639970" y="1180894"/>
                  <a:pt x="2671482" y="1228164"/>
                </a:cubicBezTo>
                <a:cubicBezTo>
                  <a:pt x="2714051" y="1398434"/>
                  <a:pt x="2666719" y="1222840"/>
                  <a:pt x="2707341" y="1344705"/>
                </a:cubicBezTo>
                <a:cubicBezTo>
                  <a:pt x="2726637" y="1402594"/>
                  <a:pt x="2702723" y="1360188"/>
                  <a:pt x="2734235" y="1407458"/>
                </a:cubicBezTo>
                <a:cubicBezTo>
                  <a:pt x="2737788" y="1425223"/>
                  <a:pt x="2745834" y="1469149"/>
                  <a:pt x="2752165" y="1488141"/>
                </a:cubicBezTo>
                <a:cubicBezTo>
                  <a:pt x="2771099" y="1544944"/>
                  <a:pt x="2766476" y="1515815"/>
                  <a:pt x="2779059" y="1559858"/>
                </a:cubicBezTo>
                <a:cubicBezTo>
                  <a:pt x="2782444" y="1571705"/>
                  <a:pt x="2784483" y="1583916"/>
                  <a:pt x="2788023" y="1595717"/>
                </a:cubicBezTo>
                <a:cubicBezTo>
                  <a:pt x="2793454" y="1613819"/>
                  <a:pt x="2799977" y="1631576"/>
                  <a:pt x="2805953" y="1649505"/>
                </a:cubicBezTo>
                <a:lnTo>
                  <a:pt x="2814917" y="1676400"/>
                </a:lnTo>
                <a:lnTo>
                  <a:pt x="2832847" y="1730188"/>
                </a:lnTo>
                <a:cubicBezTo>
                  <a:pt x="2835835" y="1739153"/>
                  <a:pt x="2839520" y="1747914"/>
                  <a:pt x="2841812" y="1757082"/>
                </a:cubicBezTo>
                <a:cubicBezTo>
                  <a:pt x="2844800" y="1769035"/>
                  <a:pt x="2847391" y="1781094"/>
                  <a:pt x="2850776" y="1792941"/>
                </a:cubicBezTo>
                <a:cubicBezTo>
                  <a:pt x="2853372" y="1802027"/>
                  <a:pt x="2857449" y="1810668"/>
                  <a:pt x="2859741" y="1819835"/>
                </a:cubicBezTo>
                <a:cubicBezTo>
                  <a:pt x="2863437" y="1834617"/>
                  <a:pt x="2865401" y="1849784"/>
                  <a:pt x="2868706" y="1864658"/>
                </a:cubicBezTo>
                <a:cubicBezTo>
                  <a:pt x="2876212" y="1898436"/>
                  <a:pt x="2876649" y="1897455"/>
                  <a:pt x="2886635" y="1927411"/>
                </a:cubicBezTo>
                <a:cubicBezTo>
                  <a:pt x="2898273" y="2008873"/>
                  <a:pt x="2888918" y="1970118"/>
                  <a:pt x="2913529" y="2043953"/>
                </a:cubicBezTo>
                <a:cubicBezTo>
                  <a:pt x="2925608" y="2080193"/>
                  <a:pt x="2920797" y="2085539"/>
                  <a:pt x="2931459" y="2124635"/>
                </a:cubicBezTo>
                <a:cubicBezTo>
                  <a:pt x="2931467" y="2124663"/>
                  <a:pt x="2953866" y="2191857"/>
                  <a:pt x="2958353" y="2205317"/>
                </a:cubicBezTo>
                <a:cubicBezTo>
                  <a:pt x="2969898" y="2239952"/>
                  <a:pt x="2969071" y="2233771"/>
                  <a:pt x="2976282" y="2277035"/>
                </a:cubicBezTo>
                <a:cubicBezTo>
                  <a:pt x="2976773" y="2279983"/>
                  <a:pt x="2976282" y="2283012"/>
                  <a:pt x="2976282" y="2286000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352800" y="4294093"/>
            <a:ext cx="2899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8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1.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1815882"/>
              </a:xfrm>
              <a:prstGeom prst="rect">
                <a:avLst/>
              </a:prstGeom>
              <a:blipFill>
                <a:blip r:embed="rId2" cstate="print"/>
                <a:stretch>
                  <a:fillRect l="-1964" t="-4027" b="-10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1420" y="1486626"/>
            <a:ext cx="500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D(y)=R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2246769"/>
              </a:xfrm>
              <a:prstGeom prst="rect">
                <a:avLst/>
              </a:prstGeom>
              <a:blipFill>
                <a:blip r:embed="rId2" cstate="print"/>
                <a:stretch>
                  <a:fillRect l="-1964" t="-3261" b="-8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1420" y="1486626"/>
            <a:ext cx="5001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D(y)=R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0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2246769"/>
              </a:xfrm>
              <a:prstGeom prst="rect">
                <a:avLst/>
              </a:prstGeom>
              <a:blipFill>
                <a:blip r:embed="rId2" cstate="print"/>
                <a:stretch>
                  <a:fillRect l="-1964" t="-3261" b="-84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151420" y="1486626"/>
                <a:ext cx="35235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3523522" cy="954107"/>
              </a:xfrm>
              <a:prstGeom prst="rect">
                <a:avLst/>
              </a:prstGeom>
              <a:blipFill>
                <a:blip r:embed="rId3" cstate="print"/>
                <a:stretch>
                  <a:fillRect l="-3633" t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9460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2677656"/>
              </a:xfrm>
              <a:prstGeom prst="rect">
                <a:avLst/>
              </a:prstGeom>
              <a:blipFill>
                <a:blip r:embed="rId2" cstate="print"/>
                <a:stretch>
                  <a:fillRect l="-1964" t="-2733" b="-6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352352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3523522" cy="954107"/>
              </a:xfrm>
              <a:prstGeom prst="rect">
                <a:avLst/>
              </a:prstGeom>
              <a:blipFill>
                <a:blip r:embed="rId3" cstate="print"/>
                <a:stretch>
                  <a:fillRect l="-3633" t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81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2677656"/>
              </a:xfrm>
              <a:prstGeom prst="rect">
                <a:avLst/>
              </a:prstGeom>
              <a:blipFill>
                <a:blip r:embed="rId2" cstate="print"/>
                <a:stretch>
                  <a:fillRect l="-1964" t="-2733" b="-6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43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108543"/>
              </a:xfrm>
              <a:prstGeom prst="rect">
                <a:avLst/>
              </a:prstGeom>
              <a:blipFill>
                <a:blip r:embed="rId2" cstate="print"/>
                <a:stretch>
                  <a:fillRect l="-1964" t="-23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731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41563" cy="4599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299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9403668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919403668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30359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5328840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525328840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24207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53551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8453551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="" xmlns:p14="http://schemas.microsoft.com/office/powerpoint/2010/main" val="53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5129" y="573741"/>
            <a:ext cx="111520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Три пути ведут к знанию:  </a:t>
            </a:r>
          </a:p>
          <a:p>
            <a:pPr algn="ctr"/>
            <a:r>
              <a:rPr lang="ru-RU" sz="2800" b="1" i="1" dirty="0" smtClean="0"/>
              <a:t>                   путь размышления – это путь      самый благородный,</a:t>
            </a:r>
            <a:br>
              <a:rPr lang="ru-RU" sz="2800" b="1" i="1" dirty="0" smtClean="0"/>
            </a:br>
            <a:r>
              <a:rPr lang="ru-RU" sz="2800" b="1" i="1" dirty="0" smtClean="0"/>
              <a:t>путь подражания – это путь  самый легкий и</a:t>
            </a:r>
            <a:br>
              <a:rPr lang="ru-RU" sz="2800" b="1" i="1" dirty="0" smtClean="0"/>
            </a:br>
            <a:r>
              <a:rPr lang="ru-RU" sz="2800" b="1" i="1" dirty="0" smtClean="0"/>
              <a:t> путь опыта – это путь                самый горький.</a:t>
            </a:r>
            <a:br>
              <a:rPr lang="ru-RU" sz="2800" b="1" i="1" dirty="0" smtClean="0"/>
            </a:br>
            <a:r>
              <a:rPr lang="ru-RU" sz="2800" b="1" i="1" dirty="0" smtClean="0"/>
              <a:t>                                                                                                                 Конфуций</a:t>
            </a:r>
            <a:endParaRPr lang="ru-RU" sz="2800" dirty="0"/>
          </a:p>
        </p:txBody>
      </p:sp>
      <p:pic>
        <p:nvPicPr>
          <p:cNvPr id="1026" name="Picture 2" descr="C:\Users\User\Desktop\professiya-uchitel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025" y="3316560"/>
            <a:ext cx="5104470" cy="2878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53551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28453551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755071" y="4236026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5071" y="4236026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>
            <a:stCxn id="10" idx="3"/>
          </p:cNvCxnSpPr>
          <p:nvPr/>
        </p:nvCxnSpPr>
        <p:spPr>
          <a:xfrm flipV="1">
            <a:off x="9290703" y="3462240"/>
            <a:ext cx="0" cy="10353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35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7606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97606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10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7606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0097606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599573" y="4247550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573" y="4247550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7075933" y="3423912"/>
            <a:ext cx="1111377" cy="995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6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52785" y="4137817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85" y="4137817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5546458" y="3514022"/>
            <a:ext cx="2184828" cy="7708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5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6550582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652785" y="4137817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785" y="4137817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5546458" y="3514022"/>
            <a:ext cx="2184828" cy="77089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93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112240" y="4220703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40" y="4220703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 r="-42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3204283" y="3367491"/>
            <a:ext cx="4937723" cy="1008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FFC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1790080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112240" y="4220703"/>
                <a:ext cx="5356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240" y="4220703"/>
                <a:ext cx="535632" cy="523220"/>
              </a:xfrm>
              <a:prstGeom prst="rect">
                <a:avLst/>
              </a:prstGeom>
              <a:blipFill>
                <a:blip r:embed="rId8" cstate="print"/>
                <a:stretch>
                  <a:fillRect r="-420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 flipV="1">
            <a:off x="3204283" y="3367491"/>
            <a:ext cx="4937723" cy="100893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65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1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49348/full_clip_image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634" y="573742"/>
            <a:ext cx="7252447" cy="560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4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257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2738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392300" y="5788783"/>
            <a:ext cx="1003972" cy="308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92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392300" y="578878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23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4029002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392300" y="578878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24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8577169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18577169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0158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39208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392300" y="578878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050026" y="1486626"/>
            <a:ext cx="1666569" cy="323774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9706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3718649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023718649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182761" y="1593273"/>
            <a:ext cx="1533834" cy="31311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8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3892930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513892930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050026" y="1486626"/>
            <a:ext cx="3613355" cy="32377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03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69923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42069923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182761" y="1593273"/>
            <a:ext cx="3480620" cy="31311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948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49348/full_clip_image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930" y="564776"/>
            <a:ext cx="7100046" cy="55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840957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4128409577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3094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9025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392628" t="-12941" r="-641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solidFill>
                          <a:srgbClr val="C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182761" y="1486626"/>
            <a:ext cx="5486400" cy="32377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585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632334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840658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592829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886323344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8406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592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12941" r="-766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/>
          <p:cNvCxnSpPr/>
          <p:nvPr/>
        </p:nvCxnSpPr>
        <p:spPr>
          <a:xfrm flipH="1" flipV="1">
            <a:off x="2050026" y="1486626"/>
            <a:ext cx="5619135" cy="32377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10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область определения</a:t>
                </a:r>
                <a:endPara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производную</a:t>
                </a:r>
              </a:p>
              <a:p>
                <a:pPr marL="514350" indent="-514350">
                  <a:buAutoNum type="arabicPeriod"/>
                </a:pPr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стационарные точки</a:t>
                </a:r>
                <a:endPara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ru-RU" sz="2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Определим промежутки монотонности</a:t>
                </a: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514350" indent="-514350">
                  <a:buAutoNum type="arabicPeriod"/>
                </a:pPr>
                <a:endParaRPr 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7" y="193964"/>
                <a:ext cx="6830290" cy="3970318"/>
              </a:xfrm>
              <a:prstGeom prst="rect">
                <a:avLst/>
              </a:prstGeom>
              <a:blipFill>
                <a:blip r:embed="rId2" cstate="print"/>
                <a:stretch>
                  <a:fillRect l="-1964" t="-1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5805055" y="1593273"/>
            <a:ext cx="5810" cy="23462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D(y)=R</a:t>
                </a:r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у′=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х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х</m:t>
                      </m:r>
                    </m:oMath>
                  </m:oMathPara>
                </a14:m>
                <a:endParaRPr lang="en-US" sz="28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   →   4</m:t>
                      </m:r>
                      <m:sSup>
                        <m:sSupPr>
                          <m:ctrlP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20" y="1486626"/>
                <a:ext cx="5209306" cy="1421864"/>
              </a:xfrm>
              <a:prstGeom prst="rect">
                <a:avLst/>
              </a:prstGeom>
              <a:blipFill>
                <a:blip r:embed="rId3" cstate="print"/>
                <a:stretch>
                  <a:fillRect l="-2456" t="-51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2939020"/>
                <a:ext cx="3523522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  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²=4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006" y="3492770"/>
                <a:ext cx="3523522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=±2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767" y="3939542"/>
                <a:ext cx="1351041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1120788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840658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592829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311207881"/>
                  </p:ext>
                </p:extLst>
              </p:nvPr>
            </p:nvGraphicFramePr>
            <p:xfrm>
              <a:off x="719393" y="4679704"/>
              <a:ext cx="9353759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69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73685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69580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12978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604684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141584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84065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5928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68070" t="-12941" r="-371930" b="-2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7"/>
                          <a:stretch>
                            <a:fillRect l="-488889" t="-12941" r="-766" b="-2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2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2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8789257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6754761" y="5331583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4686971" y="5331583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2647872" y="5356358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82761" y="5840361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06666" y="5891249"/>
            <a:ext cx="1076633" cy="20647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63312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567193" y="5825613"/>
            <a:ext cx="1003972" cy="3089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224" y="4201152"/>
                <a:ext cx="916076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8" y="4206389"/>
                <a:ext cx="916076" cy="52322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776" y="4193354"/>
                <a:ext cx="916076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203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40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127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8421329" y="5987845"/>
            <a:ext cx="324465" cy="147484"/>
          </a:xfrm>
          <a:custGeom>
            <a:avLst/>
            <a:gdLst>
              <a:gd name="connsiteX0" fmla="*/ 0 w 324465"/>
              <a:gd name="connsiteY0" fmla="*/ 0 h 147484"/>
              <a:gd name="connsiteX1" fmla="*/ 191729 w 324465"/>
              <a:gd name="connsiteY1" fmla="*/ 147484 h 147484"/>
              <a:gd name="connsiteX2" fmla="*/ 324465 w 32446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5" h="147484">
                <a:moveTo>
                  <a:pt x="0" y="0"/>
                </a:moveTo>
                <a:cubicBezTo>
                  <a:pt x="68826" y="73742"/>
                  <a:pt x="137652" y="147484"/>
                  <a:pt x="191729" y="147484"/>
                </a:cubicBezTo>
                <a:cubicBezTo>
                  <a:pt x="245806" y="147484"/>
                  <a:pt x="285135" y="73742"/>
                  <a:pt x="324465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76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8421329" y="5987845"/>
            <a:ext cx="324465" cy="147484"/>
          </a:xfrm>
          <a:custGeom>
            <a:avLst/>
            <a:gdLst>
              <a:gd name="connsiteX0" fmla="*/ 0 w 324465"/>
              <a:gd name="connsiteY0" fmla="*/ 0 h 147484"/>
              <a:gd name="connsiteX1" fmla="*/ 191729 w 324465"/>
              <a:gd name="connsiteY1" fmla="*/ 147484 h 147484"/>
              <a:gd name="connsiteX2" fmla="*/ 324465 w 32446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5" h="147484">
                <a:moveTo>
                  <a:pt x="0" y="0"/>
                </a:moveTo>
                <a:cubicBezTo>
                  <a:pt x="68826" y="73742"/>
                  <a:pt x="137652" y="147484"/>
                  <a:pt x="191729" y="147484"/>
                </a:cubicBezTo>
                <a:cubicBezTo>
                  <a:pt x="245806" y="147484"/>
                  <a:pt x="285135" y="73742"/>
                  <a:pt x="324465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4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8421329" y="5987845"/>
            <a:ext cx="324465" cy="147484"/>
          </a:xfrm>
          <a:custGeom>
            <a:avLst/>
            <a:gdLst>
              <a:gd name="connsiteX0" fmla="*/ 0 w 324465"/>
              <a:gd name="connsiteY0" fmla="*/ 0 h 147484"/>
              <a:gd name="connsiteX1" fmla="*/ 191729 w 324465"/>
              <a:gd name="connsiteY1" fmla="*/ 147484 h 147484"/>
              <a:gd name="connsiteX2" fmla="*/ 324465 w 32446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5" h="147484">
                <a:moveTo>
                  <a:pt x="0" y="0"/>
                </a:moveTo>
                <a:cubicBezTo>
                  <a:pt x="68826" y="73742"/>
                  <a:pt x="137652" y="147484"/>
                  <a:pt x="191729" y="147484"/>
                </a:cubicBezTo>
                <a:cubicBezTo>
                  <a:pt x="245806" y="147484"/>
                  <a:pt x="285135" y="73742"/>
                  <a:pt x="324465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981768" y="2816494"/>
            <a:ext cx="368709" cy="206925"/>
          </a:xfrm>
          <a:custGeom>
            <a:avLst/>
            <a:gdLst>
              <a:gd name="connsiteX0" fmla="*/ 0 w 368709"/>
              <a:gd name="connsiteY0" fmla="*/ 162680 h 206925"/>
              <a:gd name="connsiteX1" fmla="*/ 176980 w 368709"/>
              <a:gd name="connsiteY1" fmla="*/ 448 h 206925"/>
              <a:gd name="connsiteX2" fmla="*/ 368709 w 368709"/>
              <a:gd name="connsiteY2" fmla="*/ 206925 h 206925"/>
              <a:gd name="connsiteX3" fmla="*/ 368709 w 368709"/>
              <a:gd name="connsiteY3" fmla="*/ 206925 h 2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09" h="206925">
                <a:moveTo>
                  <a:pt x="0" y="162680"/>
                </a:moveTo>
                <a:cubicBezTo>
                  <a:pt x="57764" y="77877"/>
                  <a:pt x="115529" y="-6926"/>
                  <a:pt x="176980" y="448"/>
                </a:cubicBezTo>
                <a:cubicBezTo>
                  <a:pt x="238431" y="7822"/>
                  <a:pt x="368709" y="206925"/>
                  <a:pt x="368709" y="206925"/>
                </a:cubicBezTo>
                <a:lnTo>
                  <a:pt x="368709" y="206925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99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8421329" y="5987845"/>
            <a:ext cx="324465" cy="147484"/>
          </a:xfrm>
          <a:custGeom>
            <a:avLst/>
            <a:gdLst>
              <a:gd name="connsiteX0" fmla="*/ 0 w 324465"/>
              <a:gd name="connsiteY0" fmla="*/ 0 h 147484"/>
              <a:gd name="connsiteX1" fmla="*/ 191729 w 324465"/>
              <a:gd name="connsiteY1" fmla="*/ 147484 h 147484"/>
              <a:gd name="connsiteX2" fmla="*/ 324465 w 32446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5" h="147484">
                <a:moveTo>
                  <a:pt x="0" y="0"/>
                </a:moveTo>
                <a:cubicBezTo>
                  <a:pt x="68826" y="73742"/>
                  <a:pt x="137652" y="147484"/>
                  <a:pt x="191729" y="147484"/>
                </a:cubicBezTo>
                <a:cubicBezTo>
                  <a:pt x="245806" y="147484"/>
                  <a:pt x="285135" y="73742"/>
                  <a:pt x="324465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981768" y="2816494"/>
            <a:ext cx="368709" cy="206925"/>
          </a:xfrm>
          <a:custGeom>
            <a:avLst/>
            <a:gdLst>
              <a:gd name="connsiteX0" fmla="*/ 0 w 368709"/>
              <a:gd name="connsiteY0" fmla="*/ 162680 h 206925"/>
              <a:gd name="connsiteX1" fmla="*/ 176980 w 368709"/>
              <a:gd name="connsiteY1" fmla="*/ 448 h 206925"/>
              <a:gd name="connsiteX2" fmla="*/ 368709 w 368709"/>
              <a:gd name="connsiteY2" fmla="*/ 206925 h 206925"/>
              <a:gd name="connsiteX3" fmla="*/ 368709 w 368709"/>
              <a:gd name="connsiteY3" fmla="*/ 206925 h 2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09" h="206925">
                <a:moveTo>
                  <a:pt x="0" y="162680"/>
                </a:moveTo>
                <a:cubicBezTo>
                  <a:pt x="57764" y="77877"/>
                  <a:pt x="115529" y="-6926"/>
                  <a:pt x="176980" y="448"/>
                </a:cubicBezTo>
                <a:cubicBezTo>
                  <a:pt x="238431" y="7822"/>
                  <a:pt x="368709" y="206925"/>
                  <a:pt x="368709" y="206925"/>
                </a:cubicBezTo>
                <a:lnTo>
                  <a:pt x="368709" y="206925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05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8421329" y="5987845"/>
            <a:ext cx="324465" cy="147484"/>
          </a:xfrm>
          <a:custGeom>
            <a:avLst/>
            <a:gdLst>
              <a:gd name="connsiteX0" fmla="*/ 0 w 324465"/>
              <a:gd name="connsiteY0" fmla="*/ 0 h 147484"/>
              <a:gd name="connsiteX1" fmla="*/ 191729 w 324465"/>
              <a:gd name="connsiteY1" fmla="*/ 147484 h 147484"/>
              <a:gd name="connsiteX2" fmla="*/ 324465 w 324465"/>
              <a:gd name="connsiteY2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465" h="147484">
                <a:moveTo>
                  <a:pt x="0" y="0"/>
                </a:moveTo>
                <a:cubicBezTo>
                  <a:pt x="68826" y="73742"/>
                  <a:pt x="137652" y="147484"/>
                  <a:pt x="191729" y="147484"/>
                </a:cubicBezTo>
                <a:cubicBezTo>
                  <a:pt x="245806" y="147484"/>
                  <a:pt x="285135" y="73742"/>
                  <a:pt x="324465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8981768" y="2816494"/>
            <a:ext cx="368709" cy="206925"/>
          </a:xfrm>
          <a:custGeom>
            <a:avLst/>
            <a:gdLst>
              <a:gd name="connsiteX0" fmla="*/ 0 w 368709"/>
              <a:gd name="connsiteY0" fmla="*/ 162680 h 206925"/>
              <a:gd name="connsiteX1" fmla="*/ 176980 w 368709"/>
              <a:gd name="connsiteY1" fmla="*/ 448 h 206925"/>
              <a:gd name="connsiteX2" fmla="*/ 368709 w 368709"/>
              <a:gd name="connsiteY2" fmla="*/ 206925 h 206925"/>
              <a:gd name="connsiteX3" fmla="*/ 368709 w 368709"/>
              <a:gd name="connsiteY3" fmla="*/ 206925 h 20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09" h="206925">
                <a:moveTo>
                  <a:pt x="0" y="162680"/>
                </a:moveTo>
                <a:cubicBezTo>
                  <a:pt x="57764" y="77877"/>
                  <a:pt x="115529" y="-6926"/>
                  <a:pt x="176980" y="448"/>
                </a:cubicBezTo>
                <a:cubicBezTo>
                  <a:pt x="238431" y="7822"/>
                  <a:pt x="368709" y="206925"/>
                  <a:pt x="368709" y="206925"/>
                </a:cubicBezTo>
                <a:lnTo>
                  <a:pt x="368709" y="206925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9497961" y="5987845"/>
            <a:ext cx="368710" cy="147484"/>
          </a:xfrm>
          <a:custGeom>
            <a:avLst/>
            <a:gdLst>
              <a:gd name="connsiteX0" fmla="*/ 0 w 368710"/>
              <a:gd name="connsiteY0" fmla="*/ 0 h 147484"/>
              <a:gd name="connsiteX1" fmla="*/ 147484 w 368710"/>
              <a:gd name="connsiteY1" fmla="*/ 147484 h 147484"/>
              <a:gd name="connsiteX2" fmla="*/ 368710 w 368710"/>
              <a:gd name="connsiteY2" fmla="*/ 0 h 147484"/>
              <a:gd name="connsiteX3" fmla="*/ 368710 w 368710"/>
              <a:gd name="connsiteY3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710" h="147484">
                <a:moveTo>
                  <a:pt x="0" y="0"/>
                </a:moveTo>
                <a:cubicBezTo>
                  <a:pt x="43016" y="73742"/>
                  <a:pt x="86032" y="147484"/>
                  <a:pt x="147484" y="147484"/>
                </a:cubicBezTo>
                <a:cubicBezTo>
                  <a:pt x="208936" y="147484"/>
                  <a:pt x="368710" y="0"/>
                  <a:pt x="368710" y="0"/>
                </a:cubicBezTo>
                <a:lnTo>
                  <a:pt x="368710" y="0"/>
                </a:ln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894" y="914400"/>
            <a:ext cx="7494494" cy="507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8509935" y="2842577"/>
            <a:ext cx="1209368" cy="3338155"/>
          </a:xfrm>
          <a:custGeom>
            <a:avLst/>
            <a:gdLst>
              <a:gd name="connsiteX0" fmla="*/ 0 w 1383071"/>
              <a:gd name="connsiteY0" fmla="*/ 2949678 h 3424166"/>
              <a:gd name="connsiteX1" fmla="*/ 206477 w 1383071"/>
              <a:gd name="connsiteY1" fmla="*/ 3185652 h 3424166"/>
              <a:gd name="connsiteX2" fmla="*/ 693174 w 1383071"/>
              <a:gd name="connsiteY2" fmla="*/ 0 h 3424166"/>
              <a:gd name="connsiteX3" fmla="*/ 1209368 w 1383071"/>
              <a:gd name="connsiteY3" fmla="*/ 3185652 h 3424166"/>
              <a:gd name="connsiteX4" fmla="*/ 1371600 w 1383071"/>
              <a:gd name="connsiteY4" fmla="*/ 3023420 h 3424166"/>
              <a:gd name="connsiteX5" fmla="*/ 1356852 w 1383071"/>
              <a:gd name="connsiteY5" fmla="*/ 3008671 h 34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071" h="3424166">
                <a:moveTo>
                  <a:pt x="0" y="2949678"/>
                </a:moveTo>
                <a:cubicBezTo>
                  <a:pt x="45474" y="3313471"/>
                  <a:pt x="90948" y="3677265"/>
                  <a:pt x="206477" y="3185652"/>
                </a:cubicBezTo>
                <a:cubicBezTo>
                  <a:pt x="322006" y="2694039"/>
                  <a:pt x="526026" y="0"/>
                  <a:pt x="693174" y="0"/>
                </a:cubicBezTo>
                <a:cubicBezTo>
                  <a:pt x="860322" y="0"/>
                  <a:pt x="1096297" y="2681749"/>
                  <a:pt x="1209368" y="3185652"/>
                </a:cubicBezTo>
                <a:cubicBezTo>
                  <a:pt x="1322439" y="3689555"/>
                  <a:pt x="1347019" y="3052917"/>
                  <a:pt x="1371600" y="3023420"/>
                </a:cubicBezTo>
                <a:cubicBezTo>
                  <a:pt x="1396181" y="2993923"/>
                  <a:pt x="1376516" y="3001297"/>
                  <a:pt x="1356852" y="300867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7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8509935" y="2842577"/>
            <a:ext cx="1209368" cy="3338155"/>
          </a:xfrm>
          <a:custGeom>
            <a:avLst/>
            <a:gdLst>
              <a:gd name="connsiteX0" fmla="*/ 0 w 1383071"/>
              <a:gd name="connsiteY0" fmla="*/ 2949678 h 3424166"/>
              <a:gd name="connsiteX1" fmla="*/ 206477 w 1383071"/>
              <a:gd name="connsiteY1" fmla="*/ 3185652 h 3424166"/>
              <a:gd name="connsiteX2" fmla="*/ 693174 w 1383071"/>
              <a:gd name="connsiteY2" fmla="*/ 0 h 3424166"/>
              <a:gd name="connsiteX3" fmla="*/ 1209368 w 1383071"/>
              <a:gd name="connsiteY3" fmla="*/ 3185652 h 3424166"/>
              <a:gd name="connsiteX4" fmla="*/ 1371600 w 1383071"/>
              <a:gd name="connsiteY4" fmla="*/ 3023420 h 3424166"/>
              <a:gd name="connsiteX5" fmla="*/ 1356852 w 1383071"/>
              <a:gd name="connsiteY5" fmla="*/ 3008671 h 34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071" h="3424166">
                <a:moveTo>
                  <a:pt x="0" y="2949678"/>
                </a:moveTo>
                <a:cubicBezTo>
                  <a:pt x="45474" y="3313471"/>
                  <a:pt x="90948" y="3677265"/>
                  <a:pt x="206477" y="3185652"/>
                </a:cubicBezTo>
                <a:cubicBezTo>
                  <a:pt x="322006" y="2694039"/>
                  <a:pt x="526026" y="0"/>
                  <a:pt x="693174" y="0"/>
                </a:cubicBezTo>
                <a:cubicBezTo>
                  <a:pt x="860322" y="0"/>
                  <a:pt x="1096297" y="2681749"/>
                  <a:pt x="1209368" y="3185652"/>
                </a:cubicBezTo>
                <a:cubicBezTo>
                  <a:pt x="1322439" y="3689555"/>
                  <a:pt x="1347019" y="3052917"/>
                  <a:pt x="1371600" y="3023420"/>
                </a:cubicBezTo>
                <a:cubicBezTo>
                  <a:pt x="1396181" y="2993923"/>
                  <a:pt x="1376516" y="3001297"/>
                  <a:pt x="1356852" y="300867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4086" y="2366901"/>
                <a:ext cx="619277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дополнительные точки: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У=0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" y="2366901"/>
                <a:ext cx="6192770" cy="1384995"/>
              </a:xfrm>
              <a:prstGeom prst="rect">
                <a:avLst/>
              </a:prstGeom>
              <a:blipFill>
                <a:blip r:embed="rId15" cstate="print"/>
                <a:stretch>
                  <a:fillRect l="-2067" t="-4846" b="-14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672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770" y="2371052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8509935" y="2842577"/>
            <a:ext cx="1209368" cy="3338155"/>
          </a:xfrm>
          <a:custGeom>
            <a:avLst/>
            <a:gdLst>
              <a:gd name="connsiteX0" fmla="*/ 0 w 1383071"/>
              <a:gd name="connsiteY0" fmla="*/ 2949678 h 3424166"/>
              <a:gd name="connsiteX1" fmla="*/ 206477 w 1383071"/>
              <a:gd name="connsiteY1" fmla="*/ 3185652 h 3424166"/>
              <a:gd name="connsiteX2" fmla="*/ 693174 w 1383071"/>
              <a:gd name="connsiteY2" fmla="*/ 0 h 3424166"/>
              <a:gd name="connsiteX3" fmla="*/ 1209368 w 1383071"/>
              <a:gd name="connsiteY3" fmla="*/ 3185652 h 3424166"/>
              <a:gd name="connsiteX4" fmla="*/ 1371600 w 1383071"/>
              <a:gd name="connsiteY4" fmla="*/ 3023420 h 3424166"/>
              <a:gd name="connsiteX5" fmla="*/ 1356852 w 1383071"/>
              <a:gd name="connsiteY5" fmla="*/ 3008671 h 34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071" h="3424166">
                <a:moveTo>
                  <a:pt x="0" y="2949678"/>
                </a:moveTo>
                <a:cubicBezTo>
                  <a:pt x="45474" y="3313471"/>
                  <a:pt x="90948" y="3677265"/>
                  <a:pt x="206477" y="3185652"/>
                </a:cubicBezTo>
                <a:cubicBezTo>
                  <a:pt x="322006" y="2694039"/>
                  <a:pt x="526026" y="0"/>
                  <a:pt x="693174" y="0"/>
                </a:cubicBezTo>
                <a:cubicBezTo>
                  <a:pt x="860322" y="0"/>
                  <a:pt x="1096297" y="2681749"/>
                  <a:pt x="1209368" y="3185652"/>
                </a:cubicBezTo>
                <a:cubicBezTo>
                  <a:pt x="1322439" y="3689555"/>
                  <a:pt x="1347019" y="3052917"/>
                  <a:pt x="1371600" y="3023420"/>
                </a:cubicBezTo>
                <a:cubicBezTo>
                  <a:pt x="1396181" y="2993923"/>
                  <a:pt x="1376516" y="3001297"/>
                  <a:pt x="1356852" y="300867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дополнительные точки: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У=0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х²(х²-8)=0 </a:t>
                </a:r>
                <a14:m>
                  <m:oMath xmlns:m="http://schemas.openxmlformats.org/officeDocument/2006/math">
                    <m:r>
                      <a:rPr lang="ru-RU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х=0;х=±2√2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blipFill>
                <a:blip r:embed="rId15" cstate="print"/>
                <a:stretch>
                  <a:fillRect l="-2067" t="-3630" b="-1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291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олилиния 7"/>
          <p:cNvSpPr/>
          <p:nvPr/>
        </p:nvSpPr>
        <p:spPr>
          <a:xfrm>
            <a:off x="8509935" y="2842577"/>
            <a:ext cx="1209368" cy="3338155"/>
          </a:xfrm>
          <a:custGeom>
            <a:avLst/>
            <a:gdLst>
              <a:gd name="connsiteX0" fmla="*/ 0 w 1383071"/>
              <a:gd name="connsiteY0" fmla="*/ 2949678 h 3424166"/>
              <a:gd name="connsiteX1" fmla="*/ 206477 w 1383071"/>
              <a:gd name="connsiteY1" fmla="*/ 3185652 h 3424166"/>
              <a:gd name="connsiteX2" fmla="*/ 693174 w 1383071"/>
              <a:gd name="connsiteY2" fmla="*/ 0 h 3424166"/>
              <a:gd name="connsiteX3" fmla="*/ 1209368 w 1383071"/>
              <a:gd name="connsiteY3" fmla="*/ 3185652 h 3424166"/>
              <a:gd name="connsiteX4" fmla="*/ 1371600 w 1383071"/>
              <a:gd name="connsiteY4" fmla="*/ 3023420 h 3424166"/>
              <a:gd name="connsiteX5" fmla="*/ 1356852 w 1383071"/>
              <a:gd name="connsiteY5" fmla="*/ 3008671 h 342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071" h="3424166">
                <a:moveTo>
                  <a:pt x="0" y="2949678"/>
                </a:moveTo>
                <a:cubicBezTo>
                  <a:pt x="45474" y="3313471"/>
                  <a:pt x="90948" y="3677265"/>
                  <a:pt x="206477" y="3185652"/>
                </a:cubicBezTo>
                <a:cubicBezTo>
                  <a:pt x="322006" y="2694039"/>
                  <a:pt x="526026" y="0"/>
                  <a:pt x="693174" y="0"/>
                </a:cubicBezTo>
                <a:cubicBezTo>
                  <a:pt x="860322" y="0"/>
                  <a:pt x="1096297" y="2681749"/>
                  <a:pt x="1209368" y="3185652"/>
                </a:cubicBezTo>
                <a:cubicBezTo>
                  <a:pt x="1322439" y="3689555"/>
                  <a:pt x="1347019" y="3052917"/>
                  <a:pt x="1371600" y="3023420"/>
                </a:cubicBezTo>
                <a:cubicBezTo>
                  <a:pt x="1396181" y="2993923"/>
                  <a:pt x="1376516" y="3001297"/>
                  <a:pt x="1356852" y="3008671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дополнительные точки: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У=0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х²(х²-8)=0 </a:t>
                </a:r>
                <a14:m>
                  <m:oMath xmlns:m="http://schemas.openxmlformats.org/officeDocument/2006/math">
                    <m:r>
                      <a:rPr lang="ru-RU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х=0;х=±2√2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blipFill>
                <a:blip r:embed="rId15" cstate="print"/>
                <a:stretch>
                  <a:fillRect l="-2067" t="-3630" b="-1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48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дополнительные точки: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У=0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х²(х²-8)=0 </a:t>
                </a:r>
                <a14:m>
                  <m:oMath xmlns:m="http://schemas.openxmlformats.org/officeDocument/2006/math">
                    <m:r>
                      <a:rPr lang="ru-RU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х=0;х=±2√2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blipFill>
                <a:blip r:embed="rId15" cstate="print"/>
                <a:stretch>
                  <a:fillRect l="-2067" t="-3630" b="-1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8332839" y="1415845"/>
            <a:ext cx="1533832" cy="4719485"/>
          </a:xfrm>
          <a:custGeom>
            <a:avLst/>
            <a:gdLst>
              <a:gd name="connsiteX0" fmla="*/ 0 w 1533832"/>
              <a:gd name="connsiteY0" fmla="*/ 0 h 4719485"/>
              <a:gd name="connsiteX1" fmla="*/ 103238 w 1533832"/>
              <a:gd name="connsiteY1" fmla="*/ 1460090 h 4719485"/>
              <a:gd name="connsiteX2" fmla="*/ 265471 w 1533832"/>
              <a:gd name="connsiteY2" fmla="*/ 4719484 h 4719485"/>
              <a:gd name="connsiteX3" fmla="*/ 796413 w 1533832"/>
              <a:gd name="connsiteY3" fmla="*/ 1445342 h 4719485"/>
              <a:gd name="connsiteX4" fmla="*/ 1297858 w 1533832"/>
              <a:gd name="connsiteY4" fmla="*/ 4719484 h 4719485"/>
              <a:gd name="connsiteX5" fmla="*/ 1474838 w 1533832"/>
              <a:gd name="connsiteY5" fmla="*/ 1430594 h 4719485"/>
              <a:gd name="connsiteX6" fmla="*/ 1533832 w 1533832"/>
              <a:gd name="connsiteY6" fmla="*/ 0 h 47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832" h="4719485">
                <a:moveTo>
                  <a:pt x="0" y="0"/>
                </a:moveTo>
                <a:cubicBezTo>
                  <a:pt x="29496" y="336754"/>
                  <a:pt x="58993" y="673509"/>
                  <a:pt x="103238" y="1460090"/>
                </a:cubicBezTo>
                <a:cubicBezTo>
                  <a:pt x="147483" y="2246671"/>
                  <a:pt x="149942" y="4721942"/>
                  <a:pt x="265471" y="4719484"/>
                </a:cubicBezTo>
                <a:cubicBezTo>
                  <a:pt x="381000" y="4717026"/>
                  <a:pt x="624349" y="1445342"/>
                  <a:pt x="796413" y="1445342"/>
                </a:cubicBezTo>
                <a:cubicBezTo>
                  <a:pt x="968477" y="1445342"/>
                  <a:pt x="1184787" y="4721942"/>
                  <a:pt x="1297858" y="4719484"/>
                </a:cubicBezTo>
                <a:cubicBezTo>
                  <a:pt x="1410929" y="4717026"/>
                  <a:pt x="1435509" y="2217175"/>
                  <a:pt x="1474838" y="1430594"/>
                </a:cubicBezTo>
                <a:cubicBezTo>
                  <a:pt x="1514167" y="644013"/>
                  <a:pt x="1523999" y="322006"/>
                  <a:pt x="1533832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7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7" y="193964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Укажем на системе координат полученные точки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270" y="2464912"/>
                <a:ext cx="373722" cy="400110"/>
              </a:xfrm>
              <a:prstGeom prst="rect">
                <a:avLst/>
              </a:prstGeom>
              <a:blipFill>
                <a:blip r:embed="rId2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;−2)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(2;+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38654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758601887"/>
                  </p:ext>
                </p:extLst>
              </p:nvPr>
            </p:nvGraphicFramePr>
            <p:xfrm>
              <a:off x="290947" y="851616"/>
              <a:ext cx="6578531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2231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446161722"/>
                        </a:ext>
                      </a:extLst>
                    </a:gridCol>
                    <a:gridCol w="11137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61693560"/>
                        </a:ext>
                      </a:extLst>
                    </a:gridCol>
                    <a:gridCol w="59716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873770185"/>
                        </a:ext>
                      </a:extLst>
                    </a:gridCol>
                    <a:gridCol w="91278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12151166"/>
                        </a:ext>
                      </a:extLst>
                    </a:gridCol>
                    <a:gridCol w="42527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18886966"/>
                        </a:ext>
                      </a:extLst>
                    </a:gridCol>
                    <a:gridCol w="99576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20898433"/>
                        </a:ext>
                      </a:extLst>
                    </a:gridCol>
                    <a:gridCol w="59123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6032304"/>
                        </a:ext>
                      </a:extLst>
                    </a:gridCol>
                    <a:gridCol w="112024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59294153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x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74317" t="-11475" r="-417486" b="-2311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(-2;0)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(0;2)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487500" t="-11475" r="-1087" b="-231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988481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y‘(x)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0740225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y(x)</a:t>
                          </a:r>
                          <a:endParaRPr lang="ru-RU" sz="1800" dirty="0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-</a:t>
                          </a:r>
                          <a:r>
                            <a:rPr lang="ru-RU" sz="1800" dirty="0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16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2938654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Плюс 2"/>
          <p:cNvSpPr/>
          <p:nvPr/>
        </p:nvSpPr>
        <p:spPr>
          <a:xfrm>
            <a:off x="6013841" y="1282515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4464888" y="1254381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люс 12"/>
          <p:cNvSpPr/>
          <p:nvPr/>
        </p:nvSpPr>
        <p:spPr>
          <a:xfrm>
            <a:off x="3020058" y="1254381"/>
            <a:ext cx="501446" cy="250722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1454222" y="1282515"/>
            <a:ext cx="380444" cy="250722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6021747" y="1626779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26" y="1844666"/>
                <a:ext cx="916076" cy="5232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57" y="1836958"/>
                <a:ext cx="916076" cy="52322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𝑚𝑎𝑥</m:t>
                      </m:r>
                    </m:oMath>
                  </m:oMathPara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812" y="1836958"/>
                <a:ext cx="916076" cy="52322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6552157" y="2842578"/>
            <a:ext cx="5161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9133124" y="2328079"/>
            <a:ext cx="0" cy="42054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049802" y="1623598"/>
            <a:ext cx="530410" cy="3089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360716" y="1683739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422676" y="1684242"/>
            <a:ext cx="569735" cy="2189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у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933" y="1990423"/>
                <a:ext cx="290881" cy="527711"/>
              </a:xfrm>
              <a:prstGeom prst="rect">
                <a:avLst/>
              </a:prstGeom>
              <a:blipFill>
                <a:blip r:embed="rId7" cstate="print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370" y="2842578"/>
                <a:ext cx="373722" cy="52322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36"/>
          <p:cNvSpPr/>
          <p:nvPr/>
        </p:nvSpPr>
        <p:spPr>
          <a:xfrm>
            <a:off x="8602396" y="2842578"/>
            <a:ext cx="1028301" cy="329275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2276" y="2444397"/>
                <a:ext cx="373722" cy="400110"/>
              </a:xfrm>
              <a:prstGeom prst="rect">
                <a:avLst/>
              </a:prstGeom>
              <a:blipFill>
                <a:blip r:embed="rId9" cstate="print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433" y="2452490"/>
                <a:ext cx="373722" cy="400110"/>
              </a:xfrm>
              <a:prstGeom prst="rect">
                <a:avLst/>
              </a:prstGeom>
              <a:blipFill>
                <a:blip r:embed="rId10" cstate="print"/>
                <a:stretch>
                  <a:fillRect r="-44262"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−16</m:t>
                      </m:r>
                    </m:oMath>
                  </m:oMathPara>
                </a14:m>
                <a:endPara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6241" y="6117727"/>
                <a:ext cx="783890" cy="400110"/>
              </a:xfrm>
              <a:prstGeom prst="rect">
                <a:avLst/>
              </a:prstGeom>
              <a:blipFill>
                <a:blip r:embed="rId11" cstate="print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706" y="5594507"/>
                <a:ext cx="429605" cy="923330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864" y="2328078"/>
                <a:ext cx="429605" cy="923330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938" y="5594507"/>
                <a:ext cx="429605" cy="923330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Найдем дополнительные точки:</a:t>
                </a:r>
              </a:p>
              <a:p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У=0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х²(х²-8)=0 </a:t>
                </a:r>
                <a14:m>
                  <m:oMath xmlns:m="http://schemas.openxmlformats.org/officeDocument/2006/math">
                    <m:r>
                      <a:rPr lang="ru-RU" sz="28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ru-RU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х=0;х=±2√2</m:t>
                    </m:r>
                  </m:oMath>
                </a14:m>
                <a:endParaRPr lang="ru-RU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" y="2366901"/>
                <a:ext cx="6192770" cy="1848006"/>
              </a:xfrm>
              <a:prstGeom prst="rect">
                <a:avLst/>
              </a:prstGeom>
              <a:blipFill>
                <a:blip r:embed="rId15" cstate="print"/>
                <a:stretch>
                  <a:fillRect l="-2067" t="-3630" b="-1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064" y="2328078"/>
                <a:ext cx="429605" cy="92333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60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6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256" y="2328078"/>
                <a:ext cx="429605" cy="923330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олилиния 4"/>
          <p:cNvSpPr/>
          <p:nvPr/>
        </p:nvSpPr>
        <p:spPr>
          <a:xfrm>
            <a:off x="8332839" y="1415845"/>
            <a:ext cx="1533832" cy="4719485"/>
          </a:xfrm>
          <a:custGeom>
            <a:avLst/>
            <a:gdLst>
              <a:gd name="connsiteX0" fmla="*/ 0 w 1533832"/>
              <a:gd name="connsiteY0" fmla="*/ 0 h 4719485"/>
              <a:gd name="connsiteX1" fmla="*/ 103238 w 1533832"/>
              <a:gd name="connsiteY1" fmla="*/ 1460090 h 4719485"/>
              <a:gd name="connsiteX2" fmla="*/ 265471 w 1533832"/>
              <a:gd name="connsiteY2" fmla="*/ 4719484 h 4719485"/>
              <a:gd name="connsiteX3" fmla="*/ 796413 w 1533832"/>
              <a:gd name="connsiteY3" fmla="*/ 1445342 h 4719485"/>
              <a:gd name="connsiteX4" fmla="*/ 1297858 w 1533832"/>
              <a:gd name="connsiteY4" fmla="*/ 4719484 h 4719485"/>
              <a:gd name="connsiteX5" fmla="*/ 1474838 w 1533832"/>
              <a:gd name="connsiteY5" fmla="*/ 1430594 h 4719485"/>
              <a:gd name="connsiteX6" fmla="*/ 1533832 w 1533832"/>
              <a:gd name="connsiteY6" fmla="*/ 0 h 471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3832" h="4719485">
                <a:moveTo>
                  <a:pt x="0" y="0"/>
                </a:moveTo>
                <a:cubicBezTo>
                  <a:pt x="29496" y="336754"/>
                  <a:pt x="58993" y="673509"/>
                  <a:pt x="103238" y="1460090"/>
                </a:cubicBezTo>
                <a:cubicBezTo>
                  <a:pt x="147483" y="2246671"/>
                  <a:pt x="149942" y="4721942"/>
                  <a:pt x="265471" y="4719484"/>
                </a:cubicBezTo>
                <a:cubicBezTo>
                  <a:pt x="381000" y="4717026"/>
                  <a:pt x="624349" y="1445342"/>
                  <a:pt x="796413" y="1445342"/>
                </a:cubicBezTo>
                <a:cubicBezTo>
                  <a:pt x="968477" y="1445342"/>
                  <a:pt x="1184787" y="4721942"/>
                  <a:pt x="1297858" y="4719484"/>
                </a:cubicBezTo>
                <a:cubicBezTo>
                  <a:pt x="1410929" y="4717026"/>
                  <a:pt x="1435509" y="2217175"/>
                  <a:pt x="1474838" y="1430594"/>
                </a:cubicBezTo>
                <a:cubicBezTo>
                  <a:pt x="1514167" y="644013"/>
                  <a:pt x="1523999" y="322006"/>
                  <a:pt x="1533832" y="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1549" y="4695050"/>
            <a:ext cx="8498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График построен, задание выполнено.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0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Исследуйте функцию и постройте график: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 </a:t>
            </a:r>
            <a:r>
              <a:rPr lang="ru-RU" sz="4400" dirty="0" smtClean="0"/>
              <a:t>вариант:            у=х</a:t>
            </a:r>
            <a:r>
              <a:rPr lang="ru-RU" sz="4400" baseline="30000" dirty="0" smtClean="0"/>
              <a:t>3</a:t>
            </a:r>
            <a:r>
              <a:rPr lang="ru-RU" sz="4400" dirty="0" smtClean="0"/>
              <a:t>-3х</a:t>
            </a:r>
            <a:r>
              <a:rPr lang="ru-RU" sz="4400" baseline="30000" dirty="0" smtClean="0"/>
              <a:t>2</a:t>
            </a:r>
            <a:r>
              <a:rPr lang="ru-RU" sz="4400" dirty="0" smtClean="0"/>
              <a:t>+4</a:t>
            </a:r>
          </a:p>
          <a:p>
            <a:r>
              <a:rPr lang="en-US" sz="4400" dirty="0" smtClean="0"/>
              <a:t>II</a:t>
            </a:r>
            <a:r>
              <a:rPr lang="ru-RU" sz="4400" dirty="0" smtClean="0"/>
              <a:t> вариант:           у = х</a:t>
            </a:r>
            <a:r>
              <a:rPr lang="ru-RU" sz="4400" baseline="30000" dirty="0" smtClean="0"/>
              <a:t>3</a:t>
            </a:r>
            <a:r>
              <a:rPr lang="ru-RU" sz="4400" dirty="0" smtClean="0"/>
              <a:t> – 3х + 3</a:t>
            </a:r>
            <a:endParaRPr lang="ru-RU" sz="44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818407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Videouroki</a:t>
            </a:r>
            <a:r>
              <a:rPr lang="ru-RU" sz="5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5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lang="ru-RU" sz="5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130" y="2819400"/>
            <a:ext cx="11413649" cy="175260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/>
              <a:t>Выполните тест </a:t>
            </a:r>
            <a:r>
              <a:rPr lang="ru-RU" sz="3000" dirty="0"/>
              <a:t>по теме </a:t>
            </a:r>
            <a:endParaRPr lang="ru-RU" sz="3000" dirty="0" smtClean="0"/>
          </a:p>
          <a:p>
            <a:pPr algn="ctr"/>
            <a:r>
              <a:rPr lang="ru-RU" sz="3000" dirty="0" smtClean="0"/>
              <a:t>«</a:t>
            </a:r>
            <a:r>
              <a:rPr lang="ru-RU" sz="3000" dirty="0"/>
              <a:t>Применение производной для отыскания точек экстремума</a:t>
            </a:r>
            <a:r>
              <a:rPr lang="ru-RU" sz="3000" dirty="0" smtClean="0"/>
              <a:t>» </a:t>
            </a:r>
          </a:p>
          <a:p>
            <a:pPr algn="ctr"/>
            <a:r>
              <a:rPr lang="ru-RU" sz="3000" dirty="0" smtClean="0"/>
              <a:t>(10 минут)</a:t>
            </a:r>
            <a:endParaRPr lang="ru-RU" sz="3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3093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6698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11624"/>
            <a:ext cx="10972800" cy="541468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1) Выполните задание к следующему уроку на сайте «</a:t>
            </a:r>
            <a:r>
              <a:rPr lang="en-US" sz="2000" dirty="0" err="1" smtClean="0"/>
              <a:t>edu</a:t>
            </a:r>
            <a:r>
              <a:rPr lang="ru-RU" sz="2000" dirty="0" smtClean="0"/>
              <a:t>.</a:t>
            </a:r>
            <a:r>
              <a:rPr lang="en-US" sz="2000" dirty="0" err="1" smtClean="0"/>
              <a:t>skysmart</a:t>
            </a:r>
            <a:r>
              <a:rPr lang="ru-RU" sz="2000" dirty="0" smtClean="0"/>
              <a:t>.</a:t>
            </a:r>
            <a:r>
              <a:rPr lang="en-US" sz="2000" dirty="0" err="1" smtClean="0"/>
              <a:t>ru</a:t>
            </a:r>
            <a:r>
              <a:rPr lang="ru-RU" sz="2000" dirty="0" smtClean="0"/>
              <a:t>» по теме «Производная и график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r>
              <a:rPr lang="ru-RU" sz="2000" u="sng" dirty="0" smtClean="0">
                <a:hlinkClick r:id="rId2"/>
              </a:rPr>
              <a:t>https</a:t>
            </a:r>
            <a:r>
              <a:rPr lang="ru-RU" sz="2000" u="sng" dirty="0" smtClean="0">
                <a:hlinkClick r:id="rId2"/>
              </a:rPr>
              <a:t>://edu.skysmart.ru/homework/new/519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2)Творческое </a:t>
            </a:r>
            <a:r>
              <a:rPr lang="ru-RU" sz="2000" dirty="0" smtClean="0"/>
              <a:t>дифференцированное задание </a:t>
            </a:r>
            <a:r>
              <a:rPr lang="ru-RU" sz="2000" dirty="0" smtClean="0"/>
              <a:t>(по желанию):</a:t>
            </a:r>
            <a:endParaRPr lang="ru-RU" sz="2000" dirty="0" smtClean="0"/>
          </a:p>
          <a:p>
            <a:r>
              <a:rPr lang="ru-RU" sz="2000" dirty="0" smtClean="0"/>
              <a:t>- Для учащихся гуманитарного профиля: </a:t>
            </a:r>
            <a:r>
              <a:rPr lang="ru-RU" sz="2000" dirty="0" smtClean="0"/>
              <a:t>  стихотворение </a:t>
            </a:r>
            <a:r>
              <a:rPr lang="ru-RU" sz="2000" dirty="0" smtClean="0"/>
              <a:t>о </a:t>
            </a:r>
            <a:r>
              <a:rPr lang="ru-RU" sz="2000" dirty="0" smtClean="0"/>
              <a:t>ВОВ</a:t>
            </a:r>
            <a:endParaRPr lang="ru-RU" sz="2000" dirty="0" smtClean="0"/>
          </a:p>
          <a:p>
            <a:r>
              <a:rPr lang="ru-RU" sz="2000" dirty="0" smtClean="0"/>
              <a:t>- Для учащихся технологического профиля: исследовать функции и построить в одной системе координат графики функций:</a:t>
            </a:r>
          </a:p>
          <a:p>
            <a:r>
              <a:rPr lang="ru-RU" dirty="0" smtClean="0"/>
              <a:t> 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Раскрасить </a:t>
            </a:r>
            <a:r>
              <a:rPr lang="ru-RU" sz="1800" dirty="0" smtClean="0"/>
              <a:t>плоскость, ограниченную линиями, в цвет георгиевской ленты. Работу оформить для выставки. </a:t>
            </a:r>
          </a:p>
          <a:p>
            <a:r>
              <a:rPr lang="ru-RU" sz="1800" dirty="0" smtClean="0"/>
              <a:t> </a:t>
            </a:r>
          </a:p>
          <a:p>
            <a:r>
              <a:rPr lang="ru-RU" sz="1900" dirty="0" smtClean="0"/>
              <a:t>3) Нестандартное задание (для профильного уровня): </a:t>
            </a:r>
          </a:p>
          <a:p>
            <a:r>
              <a:rPr lang="ru-RU" sz="1900" dirty="0" smtClean="0"/>
              <a:t>отыскать функции, описывающие реальные физические процессы, которые вы изучали на уроках физики, и исследуйте их.</a:t>
            </a:r>
            <a:endParaRPr lang="ru-RU" sz="1900" dirty="0"/>
          </a:p>
        </p:txBody>
      </p:sp>
      <p:pic>
        <p:nvPicPr>
          <p:cNvPr id="1026" name="Picture 2" descr="C:\Users\User\Desktop\на Конкурс НООС соврем мультимед урок\Camera\IMG_20200821_134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064" y="3012141"/>
            <a:ext cx="2908298" cy="129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0463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Оцени свою деятельность на уроке: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8564" y="1488140"/>
            <a:ext cx="10972800" cy="5065059"/>
          </a:xfrm>
        </p:spPr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Поставьте </a:t>
            </a:r>
            <a:r>
              <a:rPr lang="ru-RU" sz="2400" dirty="0" smtClean="0">
                <a:solidFill>
                  <a:srgbClr val="FFC000"/>
                </a:solidFill>
              </a:rPr>
              <a:t>знак «+ », если с данным видом  задания вы легко справляетесь</a:t>
            </a:r>
          </a:p>
          <a:p>
            <a:r>
              <a:rPr lang="ru-RU" sz="2400" dirty="0" smtClean="0">
                <a:solidFill>
                  <a:srgbClr val="FFC000"/>
                </a:solidFill>
              </a:rPr>
              <a:t>Поставьте знак «- », если данный вид задания  вызывает </a:t>
            </a:r>
            <a:r>
              <a:rPr lang="ru-RU" sz="2400" dirty="0" smtClean="0">
                <a:solidFill>
                  <a:srgbClr val="FFC000"/>
                </a:solidFill>
              </a:rPr>
              <a:t>трудности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1623" y="2438402"/>
          <a:ext cx="10076329" cy="3998260"/>
        </p:xfrm>
        <a:graphic>
          <a:graphicData uri="http://schemas.openxmlformats.org/drawingml/2006/table">
            <a:tbl>
              <a:tblPr/>
              <a:tblGrid>
                <a:gridCol w="9030339"/>
                <a:gridCol w="1045990"/>
              </a:tblGrid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Запомнить алгоритм исследования функции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Находить область определения функции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Находить производную функции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Находить критические точки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Определять промежутки монотонности функции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Определять точки экстремума функции и значение функции в этих точках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Находить дополнительные точки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Строить график функции на основе исследования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071" y="770964"/>
            <a:ext cx="7476565" cy="554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1341" y="602765"/>
            <a:ext cx="6938683" cy="4731235"/>
          </a:xfrm>
          <a:custGeom>
            <a:avLst/>
            <a:gdLst>
              <a:gd name="connsiteX0" fmla="*/ 2895600 w 6064367"/>
              <a:gd name="connsiteY0" fmla="*/ 1817705 h 4420805"/>
              <a:gd name="connsiteX1" fmla="*/ 2752165 w 6064367"/>
              <a:gd name="connsiteY1" fmla="*/ 1826670 h 4420805"/>
              <a:gd name="connsiteX2" fmla="*/ 2725271 w 6064367"/>
              <a:gd name="connsiteY2" fmla="*/ 1835634 h 4420805"/>
              <a:gd name="connsiteX3" fmla="*/ 2689412 w 6064367"/>
              <a:gd name="connsiteY3" fmla="*/ 1844599 h 4420805"/>
              <a:gd name="connsiteX4" fmla="*/ 2608730 w 6064367"/>
              <a:gd name="connsiteY4" fmla="*/ 1862528 h 4420805"/>
              <a:gd name="connsiteX5" fmla="*/ 2581836 w 6064367"/>
              <a:gd name="connsiteY5" fmla="*/ 1871493 h 4420805"/>
              <a:gd name="connsiteX6" fmla="*/ 2528047 w 6064367"/>
              <a:gd name="connsiteY6" fmla="*/ 1907352 h 4420805"/>
              <a:gd name="connsiteX7" fmla="*/ 2501153 w 6064367"/>
              <a:gd name="connsiteY7" fmla="*/ 1925281 h 4420805"/>
              <a:gd name="connsiteX8" fmla="*/ 2465294 w 6064367"/>
              <a:gd name="connsiteY8" fmla="*/ 1961140 h 4420805"/>
              <a:gd name="connsiteX9" fmla="*/ 2447365 w 6064367"/>
              <a:gd name="connsiteY9" fmla="*/ 1979070 h 4420805"/>
              <a:gd name="connsiteX10" fmla="*/ 2420471 w 6064367"/>
              <a:gd name="connsiteY10" fmla="*/ 1996999 h 4420805"/>
              <a:gd name="connsiteX11" fmla="*/ 2402541 w 6064367"/>
              <a:gd name="connsiteY11" fmla="*/ 2023893 h 4420805"/>
              <a:gd name="connsiteX12" fmla="*/ 2366683 w 6064367"/>
              <a:gd name="connsiteY12" fmla="*/ 2104575 h 4420805"/>
              <a:gd name="connsiteX13" fmla="*/ 2348753 w 6064367"/>
              <a:gd name="connsiteY13" fmla="*/ 2194223 h 4420805"/>
              <a:gd name="connsiteX14" fmla="*/ 2357718 w 6064367"/>
              <a:gd name="connsiteY14" fmla="*/ 2310764 h 4420805"/>
              <a:gd name="connsiteX15" fmla="*/ 2393577 w 6064367"/>
              <a:gd name="connsiteY15" fmla="*/ 2355587 h 4420805"/>
              <a:gd name="connsiteX16" fmla="*/ 2411506 w 6064367"/>
              <a:gd name="connsiteY16" fmla="*/ 2373517 h 4420805"/>
              <a:gd name="connsiteX17" fmla="*/ 2545977 w 6064367"/>
              <a:gd name="connsiteY17" fmla="*/ 2400411 h 4420805"/>
              <a:gd name="connsiteX18" fmla="*/ 3092824 w 6064367"/>
              <a:gd name="connsiteY18" fmla="*/ 2382481 h 4420805"/>
              <a:gd name="connsiteX19" fmla="*/ 3146612 w 6064367"/>
              <a:gd name="connsiteY19" fmla="*/ 2373517 h 4420805"/>
              <a:gd name="connsiteX20" fmla="*/ 3209365 w 6064367"/>
              <a:gd name="connsiteY20" fmla="*/ 2364552 h 4420805"/>
              <a:gd name="connsiteX21" fmla="*/ 3263153 w 6064367"/>
              <a:gd name="connsiteY21" fmla="*/ 2346623 h 4420805"/>
              <a:gd name="connsiteX22" fmla="*/ 3299012 w 6064367"/>
              <a:gd name="connsiteY22" fmla="*/ 2337658 h 4420805"/>
              <a:gd name="connsiteX23" fmla="*/ 3352800 w 6064367"/>
              <a:gd name="connsiteY23" fmla="*/ 2319728 h 4420805"/>
              <a:gd name="connsiteX24" fmla="*/ 3406588 w 6064367"/>
              <a:gd name="connsiteY24" fmla="*/ 2310764 h 4420805"/>
              <a:gd name="connsiteX25" fmla="*/ 3478306 w 6064367"/>
              <a:gd name="connsiteY25" fmla="*/ 2292834 h 4420805"/>
              <a:gd name="connsiteX26" fmla="*/ 3505200 w 6064367"/>
              <a:gd name="connsiteY26" fmla="*/ 2283870 h 4420805"/>
              <a:gd name="connsiteX27" fmla="*/ 3541059 w 6064367"/>
              <a:gd name="connsiteY27" fmla="*/ 2274905 h 4420805"/>
              <a:gd name="connsiteX28" fmla="*/ 3594847 w 6064367"/>
              <a:gd name="connsiteY28" fmla="*/ 2256975 h 4420805"/>
              <a:gd name="connsiteX29" fmla="*/ 3639671 w 6064367"/>
              <a:gd name="connsiteY29" fmla="*/ 2221117 h 4420805"/>
              <a:gd name="connsiteX30" fmla="*/ 3675530 w 6064367"/>
              <a:gd name="connsiteY30" fmla="*/ 2185258 h 4420805"/>
              <a:gd name="connsiteX31" fmla="*/ 3693459 w 6064367"/>
              <a:gd name="connsiteY31" fmla="*/ 2167328 h 4420805"/>
              <a:gd name="connsiteX32" fmla="*/ 3720353 w 6064367"/>
              <a:gd name="connsiteY32" fmla="*/ 2113540 h 4420805"/>
              <a:gd name="connsiteX33" fmla="*/ 3738283 w 6064367"/>
              <a:gd name="connsiteY33" fmla="*/ 2086646 h 4420805"/>
              <a:gd name="connsiteX34" fmla="*/ 3711388 w 6064367"/>
              <a:gd name="connsiteY34" fmla="*/ 1943211 h 4420805"/>
              <a:gd name="connsiteX35" fmla="*/ 3693459 w 6064367"/>
              <a:gd name="connsiteY35" fmla="*/ 1925281 h 4420805"/>
              <a:gd name="connsiteX36" fmla="*/ 3666565 w 6064367"/>
              <a:gd name="connsiteY36" fmla="*/ 1916317 h 4420805"/>
              <a:gd name="connsiteX37" fmla="*/ 3639671 w 6064367"/>
              <a:gd name="connsiteY37" fmla="*/ 1898387 h 4420805"/>
              <a:gd name="connsiteX38" fmla="*/ 3558988 w 6064367"/>
              <a:gd name="connsiteY38" fmla="*/ 1880458 h 4420805"/>
              <a:gd name="connsiteX39" fmla="*/ 3460377 w 6064367"/>
              <a:gd name="connsiteY39" fmla="*/ 1853564 h 4420805"/>
              <a:gd name="connsiteX40" fmla="*/ 3388659 w 6064367"/>
              <a:gd name="connsiteY40" fmla="*/ 1844599 h 4420805"/>
              <a:gd name="connsiteX41" fmla="*/ 3361765 w 6064367"/>
              <a:gd name="connsiteY41" fmla="*/ 1835634 h 4420805"/>
              <a:gd name="connsiteX42" fmla="*/ 3263153 w 6064367"/>
              <a:gd name="connsiteY42" fmla="*/ 1817705 h 4420805"/>
              <a:gd name="connsiteX43" fmla="*/ 3227294 w 6064367"/>
              <a:gd name="connsiteY43" fmla="*/ 1808740 h 4420805"/>
              <a:gd name="connsiteX44" fmla="*/ 3065930 w 6064367"/>
              <a:gd name="connsiteY44" fmla="*/ 1799775 h 4420805"/>
              <a:gd name="connsiteX45" fmla="*/ 2868706 w 6064367"/>
              <a:gd name="connsiteY45" fmla="*/ 1808740 h 4420805"/>
              <a:gd name="connsiteX46" fmla="*/ 2868706 w 6064367"/>
              <a:gd name="connsiteY46" fmla="*/ 1754952 h 4420805"/>
              <a:gd name="connsiteX47" fmla="*/ 2886636 w 6064367"/>
              <a:gd name="connsiteY47" fmla="*/ 1737023 h 4420805"/>
              <a:gd name="connsiteX48" fmla="*/ 2940424 w 6064367"/>
              <a:gd name="connsiteY48" fmla="*/ 1665305 h 4420805"/>
              <a:gd name="connsiteX49" fmla="*/ 3003177 w 6064367"/>
              <a:gd name="connsiteY49" fmla="*/ 1593587 h 4420805"/>
              <a:gd name="connsiteX50" fmla="*/ 3101788 w 6064367"/>
              <a:gd name="connsiteY50" fmla="*/ 1494975 h 4420805"/>
              <a:gd name="connsiteX51" fmla="*/ 3146612 w 6064367"/>
              <a:gd name="connsiteY51" fmla="*/ 1450152 h 4420805"/>
              <a:gd name="connsiteX52" fmla="*/ 3191436 w 6064367"/>
              <a:gd name="connsiteY52" fmla="*/ 1387399 h 4420805"/>
              <a:gd name="connsiteX53" fmla="*/ 3209365 w 6064367"/>
              <a:gd name="connsiteY53" fmla="*/ 1360505 h 4420805"/>
              <a:gd name="connsiteX54" fmla="*/ 3236259 w 6064367"/>
              <a:gd name="connsiteY54" fmla="*/ 1333611 h 4420805"/>
              <a:gd name="connsiteX55" fmla="*/ 3263153 w 6064367"/>
              <a:gd name="connsiteY55" fmla="*/ 1288787 h 4420805"/>
              <a:gd name="connsiteX56" fmla="*/ 3299012 w 6064367"/>
              <a:gd name="connsiteY56" fmla="*/ 1234999 h 4420805"/>
              <a:gd name="connsiteX57" fmla="*/ 3325906 w 6064367"/>
              <a:gd name="connsiteY57" fmla="*/ 1190175 h 4420805"/>
              <a:gd name="connsiteX58" fmla="*/ 3361765 w 6064367"/>
              <a:gd name="connsiteY58" fmla="*/ 1127423 h 4420805"/>
              <a:gd name="connsiteX59" fmla="*/ 3379694 w 6064367"/>
              <a:gd name="connsiteY59" fmla="*/ 1109493 h 4420805"/>
              <a:gd name="connsiteX60" fmla="*/ 3397624 w 6064367"/>
              <a:gd name="connsiteY60" fmla="*/ 1064670 h 4420805"/>
              <a:gd name="connsiteX61" fmla="*/ 3406588 w 6064367"/>
              <a:gd name="connsiteY61" fmla="*/ 1037775 h 4420805"/>
              <a:gd name="connsiteX62" fmla="*/ 3442447 w 6064367"/>
              <a:gd name="connsiteY62" fmla="*/ 983987 h 4420805"/>
              <a:gd name="connsiteX63" fmla="*/ 3460377 w 6064367"/>
              <a:gd name="connsiteY63" fmla="*/ 957093 h 4420805"/>
              <a:gd name="connsiteX64" fmla="*/ 3487271 w 6064367"/>
              <a:gd name="connsiteY64" fmla="*/ 894340 h 4420805"/>
              <a:gd name="connsiteX65" fmla="*/ 3496236 w 6064367"/>
              <a:gd name="connsiteY65" fmla="*/ 867446 h 4420805"/>
              <a:gd name="connsiteX66" fmla="*/ 3532094 w 6064367"/>
              <a:gd name="connsiteY66" fmla="*/ 813658 h 4420805"/>
              <a:gd name="connsiteX67" fmla="*/ 3550024 w 6064367"/>
              <a:gd name="connsiteY67" fmla="*/ 759870 h 4420805"/>
              <a:gd name="connsiteX68" fmla="*/ 3567953 w 6064367"/>
              <a:gd name="connsiteY68" fmla="*/ 724011 h 4420805"/>
              <a:gd name="connsiteX69" fmla="*/ 3576918 w 6064367"/>
              <a:gd name="connsiteY69" fmla="*/ 688152 h 4420805"/>
              <a:gd name="connsiteX70" fmla="*/ 3594847 w 6064367"/>
              <a:gd name="connsiteY70" fmla="*/ 661258 h 4420805"/>
              <a:gd name="connsiteX71" fmla="*/ 3612777 w 6064367"/>
              <a:gd name="connsiteY71" fmla="*/ 607470 h 4420805"/>
              <a:gd name="connsiteX72" fmla="*/ 3630706 w 6064367"/>
              <a:gd name="connsiteY72" fmla="*/ 580575 h 4420805"/>
              <a:gd name="connsiteX73" fmla="*/ 3657600 w 6064367"/>
              <a:gd name="connsiteY73" fmla="*/ 499893 h 4420805"/>
              <a:gd name="connsiteX74" fmla="*/ 3666565 w 6064367"/>
              <a:gd name="connsiteY74" fmla="*/ 472999 h 4420805"/>
              <a:gd name="connsiteX75" fmla="*/ 3684494 w 6064367"/>
              <a:gd name="connsiteY75" fmla="*/ 437140 h 4420805"/>
              <a:gd name="connsiteX76" fmla="*/ 3711388 w 6064367"/>
              <a:gd name="connsiteY76" fmla="*/ 356458 h 4420805"/>
              <a:gd name="connsiteX77" fmla="*/ 3720353 w 6064367"/>
              <a:gd name="connsiteY77" fmla="*/ 329564 h 4420805"/>
              <a:gd name="connsiteX78" fmla="*/ 3738283 w 6064367"/>
              <a:gd name="connsiteY78" fmla="*/ 302670 h 4420805"/>
              <a:gd name="connsiteX79" fmla="*/ 3783106 w 6064367"/>
              <a:gd name="connsiteY79" fmla="*/ 221987 h 4420805"/>
              <a:gd name="connsiteX80" fmla="*/ 3801036 w 6064367"/>
              <a:gd name="connsiteY80" fmla="*/ 195093 h 4420805"/>
              <a:gd name="connsiteX81" fmla="*/ 3827930 w 6064367"/>
              <a:gd name="connsiteY81" fmla="*/ 141305 h 4420805"/>
              <a:gd name="connsiteX82" fmla="*/ 3836894 w 6064367"/>
              <a:gd name="connsiteY82" fmla="*/ 114411 h 4420805"/>
              <a:gd name="connsiteX83" fmla="*/ 3872753 w 6064367"/>
              <a:gd name="connsiteY83" fmla="*/ 60623 h 4420805"/>
              <a:gd name="connsiteX84" fmla="*/ 3890683 w 6064367"/>
              <a:gd name="connsiteY84" fmla="*/ 33728 h 4420805"/>
              <a:gd name="connsiteX85" fmla="*/ 3899647 w 6064367"/>
              <a:gd name="connsiteY85" fmla="*/ 6834 h 4420805"/>
              <a:gd name="connsiteX86" fmla="*/ 3863788 w 6064367"/>
              <a:gd name="connsiteY86" fmla="*/ 15799 h 4420805"/>
              <a:gd name="connsiteX87" fmla="*/ 3836894 w 6064367"/>
              <a:gd name="connsiteY87" fmla="*/ 33728 h 4420805"/>
              <a:gd name="connsiteX88" fmla="*/ 3774141 w 6064367"/>
              <a:gd name="connsiteY88" fmla="*/ 51658 h 4420805"/>
              <a:gd name="connsiteX89" fmla="*/ 3747247 w 6064367"/>
              <a:gd name="connsiteY89" fmla="*/ 69587 h 4420805"/>
              <a:gd name="connsiteX90" fmla="*/ 3711388 w 6064367"/>
              <a:gd name="connsiteY90" fmla="*/ 78552 h 4420805"/>
              <a:gd name="connsiteX91" fmla="*/ 3684494 w 6064367"/>
              <a:gd name="connsiteY91" fmla="*/ 87517 h 4420805"/>
              <a:gd name="connsiteX92" fmla="*/ 3603812 w 6064367"/>
              <a:gd name="connsiteY92" fmla="*/ 60623 h 4420805"/>
              <a:gd name="connsiteX93" fmla="*/ 3576918 w 6064367"/>
              <a:gd name="connsiteY93" fmla="*/ 51658 h 4420805"/>
              <a:gd name="connsiteX94" fmla="*/ 3541059 w 6064367"/>
              <a:gd name="connsiteY94" fmla="*/ 60623 h 4420805"/>
              <a:gd name="connsiteX95" fmla="*/ 3487271 w 6064367"/>
              <a:gd name="connsiteY95" fmla="*/ 114411 h 4420805"/>
              <a:gd name="connsiteX96" fmla="*/ 3469341 w 6064367"/>
              <a:gd name="connsiteY96" fmla="*/ 132340 h 4420805"/>
              <a:gd name="connsiteX97" fmla="*/ 3442447 w 6064367"/>
              <a:gd name="connsiteY97" fmla="*/ 141305 h 4420805"/>
              <a:gd name="connsiteX98" fmla="*/ 3406588 w 6064367"/>
              <a:gd name="connsiteY98" fmla="*/ 132340 h 4420805"/>
              <a:gd name="connsiteX99" fmla="*/ 3379694 w 6064367"/>
              <a:gd name="connsiteY99" fmla="*/ 105446 h 4420805"/>
              <a:gd name="connsiteX100" fmla="*/ 3352800 w 6064367"/>
              <a:gd name="connsiteY100" fmla="*/ 87517 h 4420805"/>
              <a:gd name="connsiteX101" fmla="*/ 3299012 w 6064367"/>
              <a:gd name="connsiteY101" fmla="*/ 105446 h 4420805"/>
              <a:gd name="connsiteX102" fmla="*/ 3245224 w 6064367"/>
              <a:gd name="connsiteY102" fmla="*/ 132340 h 4420805"/>
              <a:gd name="connsiteX103" fmla="*/ 3182471 w 6064367"/>
              <a:gd name="connsiteY103" fmla="*/ 105446 h 4420805"/>
              <a:gd name="connsiteX104" fmla="*/ 3164541 w 6064367"/>
              <a:gd name="connsiteY104" fmla="*/ 87517 h 4420805"/>
              <a:gd name="connsiteX105" fmla="*/ 3128683 w 6064367"/>
              <a:gd name="connsiteY105" fmla="*/ 69587 h 4420805"/>
              <a:gd name="connsiteX106" fmla="*/ 3101788 w 6064367"/>
              <a:gd name="connsiteY106" fmla="*/ 51658 h 4420805"/>
              <a:gd name="connsiteX107" fmla="*/ 3074894 w 6064367"/>
              <a:gd name="connsiteY107" fmla="*/ 42693 h 4420805"/>
              <a:gd name="connsiteX108" fmla="*/ 3012141 w 6064367"/>
              <a:gd name="connsiteY108" fmla="*/ 15799 h 4420805"/>
              <a:gd name="connsiteX109" fmla="*/ 2976283 w 6064367"/>
              <a:gd name="connsiteY109" fmla="*/ 24764 h 4420805"/>
              <a:gd name="connsiteX110" fmla="*/ 2949388 w 6064367"/>
              <a:gd name="connsiteY110" fmla="*/ 33728 h 4420805"/>
              <a:gd name="connsiteX111" fmla="*/ 2841812 w 6064367"/>
              <a:gd name="connsiteY111" fmla="*/ 51658 h 4420805"/>
              <a:gd name="connsiteX112" fmla="*/ 2752165 w 6064367"/>
              <a:gd name="connsiteY112" fmla="*/ 69587 h 4420805"/>
              <a:gd name="connsiteX113" fmla="*/ 2725271 w 6064367"/>
              <a:gd name="connsiteY113" fmla="*/ 78552 h 4420805"/>
              <a:gd name="connsiteX114" fmla="*/ 2653553 w 6064367"/>
              <a:gd name="connsiteY114" fmla="*/ 87517 h 4420805"/>
              <a:gd name="connsiteX115" fmla="*/ 2671483 w 6064367"/>
              <a:gd name="connsiteY115" fmla="*/ 168199 h 4420805"/>
              <a:gd name="connsiteX116" fmla="*/ 2689412 w 6064367"/>
              <a:gd name="connsiteY116" fmla="*/ 195093 h 4420805"/>
              <a:gd name="connsiteX117" fmla="*/ 2707341 w 6064367"/>
              <a:gd name="connsiteY117" fmla="*/ 248881 h 4420805"/>
              <a:gd name="connsiteX118" fmla="*/ 2725271 w 6064367"/>
              <a:gd name="connsiteY118" fmla="*/ 715046 h 4420805"/>
              <a:gd name="connsiteX119" fmla="*/ 2734236 w 6064367"/>
              <a:gd name="connsiteY119" fmla="*/ 983987 h 4420805"/>
              <a:gd name="connsiteX120" fmla="*/ 2725271 w 6064367"/>
              <a:gd name="connsiteY120" fmla="*/ 1521870 h 4420805"/>
              <a:gd name="connsiteX121" fmla="*/ 2716306 w 6064367"/>
              <a:gd name="connsiteY121" fmla="*/ 1575658 h 4420805"/>
              <a:gd name="connsiteX122" fmla="*/ 2698377 w 6064367"/>
              <a:gd name="connsiteY122" fmla="*/ 1754952 h 4420805"/>
              <a:gd name="connsiteX123" fmla="*/ 2689412 w 6064367"/>
              <a:gd name="connsiteY123" fmla="*/ 1799775 h 4420805"/>
              <a:gd name="connsiteX124" fmla="*/ 2698377 w 6064367"/>
              <a:gd name="connsiteY124" fmla="*/ 1710128 h 4420805"/>
              <a:gd name="connsiteX125" fmla="*/ 2707341 w 6064367"/>
              <a:gd name="connsiteY125" fmla="*/ 1638411 h 4420805"/>
              <a:gd name="connsiteX126" fmla="*/ 2689412 w 6064367"/>
              <a:gd name="connsiteY126" fmla="*/ 1360505 h 4420805"/>
              <a:gd name="connsiteX127" fmla="*/ 2680447 w 6064367"/>
              <a:gd name="connsiteY127" fmla="*/ 1208105 h 4420805"/>
              <a:gd name="connsiteX128" fmla="*/ 2662518 w 6064367"/>
              <a:gd name="connsiteY128" fmla="*/ 1100528 h 4420805"/>
              <a:gd name="connsiteX129" fmla="*/ 2644588 w 6064367"/>
              <a:gd name="connsiteY129" fmla="*/ 1028811 h 4420805"/>
              <a:gd name="connsiteX130" fmla="*/ 2635624 w 6064367"/>
              <a:gd name="connsiteY130" fmla="*/ 1001917 h 4420805"/>
              <a:gd name="connsiteX131" fmla="*/ 2617694 w 6064367"/>
              <a:gd name="connsiteY131" fmla="*/ 939164 h 4420805"/>
              <a:gd name="connsiteX132" fmla="*/ 2608730 w 6064367"/>
              <a:gd name="connsiteY132" fmla="*/ 885375 h 4420805"/>
              <a:gd name="connsiteX133" fmla="*/ 2590800 w 6064367"/>
              <a:gd name="connsiteY133" fmla="*/ 813658 h 4420805"/>
              <a:gd name="connsiteX134" fmla="*/ 2572871 w 6064367"/>
              <a:gd name="connsiteY134" fmla="*/ 741940 h 4420805"/>
              <a:gd name="connsiteX135" fmla="*/ 2563906 w 6064367"/>
              <a:gd name="connsiteY135" fmla="*/ 670223 h 4420805"/>
              <a:gd name="connsiteX136" fmla="*/ 2545977 w 6064367"/>
              <a:gd name="connsiteY136" fmla="*/ 598505 h 4420805"/>
              <a:gd name="connsiteX137" fmla="*/ 2528047 w 6064367"/>
              <a:gd name="connsiteY137" fmla="*/ 508858 h 4420805"/>
              <a:gd name="connsiteX138" fmla="*/ 2519083 w 6064367"/>
              <a:gd name="connsiteY138" fmla="*/ 428175 h 4420805"/>
              <a:gd name="connsiteX139" fmla="*/ 2510118 w 6064367"/>
              <a:gd name="connsiteY139" fmla="*/ 392317 h 4420805"/>
              <a:gd name="connsiteX140" fmla="*/ 2492188 w 6064367"/>
              <a:gd name="connsiteY140" fmla="*/ 275775 h 4420805"/>
              <a:gd name="connsiteX141" fmla="*/ 2483224 w 6064367"/>
              <a:gd name="connsiteY141" fmla="*/ 15799 h 4420805"/>
              <a:gd name="connsiteX142" fmla="*/ 2474259 w 6064367"/>
              <a:gd name="connsiteY142" fmla="*/ 42693 h 4420805"/>
              <a:gd name="connsiteX143" fmla="*/ 2447365 w 6064367"/>
              <a:gd name="connsiteY143" fmla="*/ 51658 h 4420805"/>
              <a:gd name="connsiteX144" fmla="*/ 2375647 w 6064367"/>
              <a:gd name="connsiteY144" fmla="*/ 114411 h 4420805"/>
              <a:gd name="connsiteX145" fmla="*/ 2321859 w 6064367"/>
              <a:gd name="connsiteY145" fmla="*/ 132340 h 4420805"/>
              <a:gd name="connsiteX146" fmla="*/ 2214283 w 6064367"/>
              <a:gd name="connsiteY146" fmla="*/ 114411 h 4420805"/>
              <a:gd name="connsiteX147" fmla="*/ 2160494 w 6064367"/>
              <a:gd name="connsiteY147" fmla="*/ 96481 h 4420805"/>
              <a:gd name="connsiteX148" fmla="*/ 2097741 w 6064367"/>
              <a:gd name="connsiteY148" fmla="*/ 168199 h 4420805"/>
              <a:gd name="connsiteX149" fmla="*/ 2061883 w 6064367"/>
              <a:gd name="connsiteY149" fmla="*/ 230952 h 4420805"/>
              <a:gd name="connsiteX150" fmla="*/ 2043953 w 6064367"/>
              <a:gd name="connsiteY150" fmla="*/ 248881 h 4420805"/>
              <a:gd name="connsiteX151" fmla="*/ 1945341 w 6064367"/>
              <a:gd name="connsiteY151" fmla="*/ 266811 h 4420805"/>
              <a:gd name="connsiteX152" fmla="*/ 1891553 w 6064367"/>
              <a:gd name="connsiteY152" fmla="*/ 302670 h 4420805"/>
              <a:gd name="connsiteX153" fmla="*/ 1810871 w 6064367"/>
              <a:gd name="connsiteY153" fmla="*/ 329564 h 4420805"/>
              <a:gd name="connsiteX154" fmla="*/ 1730188 w 6064367"/>
              <a:gd name="connsiteY154" fmla="*/ 311634 h 4420805"/>
              <a:gd name="connsiteX155" fmla="*/ 1676400 w 6064367"/>
              <a:gd name="connsiteY155" fmla="*/ 275775 h 4420805"/>
              <a:gd name="connsiteX156" fmla="*/ 1550894 w 6064367"/>
              <a:gd name="connsiteY156" fmla="*/ 275775 h 4420805"/>
              <a:gd name="connsiteX157" fmla="*/ 1470212 w 6064367"/>
              <a:gd name="connsiteY157" fmla="*/ 284740 h 4420805"/>
              <a:gd name="connsiteX158" fmla="*/ 1461247 w 6064367"/>
              <a:gd name="connsiteY158" fmla="*/ 401281 h 4420805"/>
              <a:gd name="connsiteX159" fmla="*/ 1479177 w 6064367"/>
              <a:gd name="connsiteY159" fmla="*/ 455070 h 4420805"/>
              <a:gd name="connsiteX160" fmla="*/ 1497106 w 6064367"/>
              <a:gd name="connsiteY160" fmla="*/ 508858 h 4420805"/>
              <a:gd name="connsiteX161" fmla="*/ 1506071 w 6064367"/>
              <a:gd name="connsiteY161" fmla="*/ 535752 h 4420805"/>
              <a:gd name="connsiteX162" fmla="*/ 1541930 w 6064367"/>
              <a:gd name="connsiteY162" fmla="*/ 580575 h 4420805"/>
              <a:gd name="connsiteX163" fmla="*/ 1550894 w 6064367"/>
              <a:gd name="connsiteY163" fmla="*/ 607470 h 4420805"/>
              <a:gd name="connsiteX164" fmla="*/ 1568824 w 6064367"/>
              <a:gd name="connsiteY164" fmla="*/ 625399 h 4420805"/>
              <a:gd name="connsiteX165" fmla="*/ 1586753 w 6064367"/>
              <a:gd name="connsiteY165" fmla="*/ 652293 h 4420805"/>
              <a:gd name="connsiteX166" fmla="*/ 1604683 w 6064367"/>
              <a:gd name="connsiteY166" fmla="*/ 670223 h 4420805"/>
              <a:gd name="connsiteX167" fmla="*/ 1622612 w 6064367"/>
              <a:gd name="connsiteY167" fmla="*/ 697117 h 4420805"/>
              <a:gd name="connsiteX168" fmla="*/ 1667436 w 6064367"/>
              <a:gd name="connsiteY168" fmla="*/ 741940 h 4420805"/>
              <a:gd name="connsiteX169" fmla="*/ 1712259 w 6064367"/>
              <a:gd name="connsiteY169" fmla="*/ 786764 h 4420805"/>
              <a:gd name="connsiteX170" fmla="*/ 1739153 w 6064367"/>
              <a:gd name="connsiteY170" fmla="*/ 813658 h 4420805"/>
              <a:gd name="connsiteX171" fmla="*/ 1766047 w 6064367"/>
              <a:gd name="connsiteY171" fmla="*/ 840552 h 4420805"/>
              <a:gd name="connsiteX172" fmla="*/ 1792941 w 6064367"/>
              <a:gd name="connsiteY172" fmla="*/ 858481 h 4420805"/>
              <a:gd name="connsiteX173" fmla="*/ 1837765 w 6064367"/>
              <a:gd name="connsiteY173" fmla="*/ 903305 h 4420805"/>
              <a:gd name="connsiteX174" fmla="*/ 1864659 w 6064367"/>
              <a:gd name="connsiteY174" fmla="*/ 930199 h 4420805"/>
              <a:gd name="connsiteX175" fmla="*/ 1900518 w 6064367"/>
              <a:gd name="connsiteY175" fmla="*/ 966058 h 4420805"/>
              <a:gd name="connsiteX176" fmla="*/ 1927412 w 6064367"/>
              <a:gd name="connsiteY176" fmla="*/ 992952 h 4420805"/>
              <a:gd name="connsiteX177" fmla="*/ 1954306 w 6064367"/>
              <a:gd name="connsiteY177" fmla="*/ 1028811 h 4420805"/>
              <a:gd name="connsiteX178" fmla="*/ 1972236 w 6064367"/>
              <a:gd name="connsiteY178" fmla="*/ 1046740 h 4420805"/>
              <a:gd name="connsiteX179" fmla="*/ 1990165 w 6064367"/>
              <a:gd name="connsiteY179" fmla="*/ 1073634 h 4420805"/>
              <a:gd name="connsiteX180" fmla="*/ 2034988 w 6064367"/>
              <a:gd name="connsiteY180" fmla="*/ 1118458 h 4420805"/>
              <a:gd name="connsiteX181" fmla="*/ 2061883 w 6064367"/>
              <a:gd name="connsiteY181" fmla="*/ 1145352 h 4420805"/>
              <a:gd name="connsiteX182" fmla="*/ 2097741 w 6064367"/>
              <a:gd name="connsiteY182" fmla="*/ 1199140 h 4420805"/>
              <a:gd name="connsiteX183" fmla="*/ 2115671 w 6064367"/>
              <a:gd name="connsiteY183" fmla="*/ 1226034 h 4420805"/>
              <a:gd name="connsiteX184" fmla="*/ 2151530 w 6064367"/>
              <a:gd name="connsiteY184" fmla="*/ 1270858 h 4420805"/>
              <a:gd name="connsiteX185" fmla="*/ 2160494 w 6064367"/>
              <a:gd name="connsiteY185" fmla="*/ 1297752 h 4420805"/>
              <a:gd name="connsiteX186" fmla="*/ 2205318 w 6064367"/>
              <a:gd name="connsiteY186" fmla="*/ 1360505 h 4420805"/>
              <a:gd name="connsiteX187" fmla="*/ 2214283 w 6064367"/>
              <a:gd name="connsiteY187" fmla="*/ 1387399 h 4420805"/>
              <a:gd name="connsiteX188" fmla="*/ 2259106 w 6064367"/>
              <a:gd name="connsiteY188" fmla="*/ 1450152 h 4420805"/>
              <a:gd name="connsiteX189" fmla="*/ 2277036 w 6064367"/>
              <a:gd name="connsiteY189" fmla="*/ 1503940 h 4420805"/>
              <a:gd name="connsiteX190" fmla="*/ 2286000 w 6064367"/>
              <a:gd name="connsiteY190" fmla="*/ 1530834 h 4420805"/>
              <a:gd name="connsiteX191" fmla="*/ 2303930 w 6064367"/>
              <a:gd name="connsiteY191" fmla="*/ 1548764 h 4420805"/>
              <a:gd name="connsiteX192" fmla="*/ 2321859 w 6064367"/>
              <a:gd name="connsiteY192" fmla="*/ 1602552 h 4420805"/>
              <a:gd name="connsiteX193" fmla="*/ 2339788 w 6064367"/>
              <a:gd name="connsiteY193" fmla="*/ 1629446 h 4420805"/>
              <a:gd name="connsiteX194" fmla="*/ 2366683 w 6064367"/>
              <a:gd name="connsiteY194" fmla="*/ 1683234 h 4420805"/>
              <a:gd name="connsiteX195" fmla="*/ 2384612 w 6064367"/>
              <a:gd name="connsiteY195" fmla="*/ 1737023 h 4420805"/>
              <a:gd name="connsiteX196" fmla="*/ 2402541 w 6064367"/>
              <a:gd name="connsiteY196" fmla="*/ 1763917 h 4420805"/>
              <a:gd name="connsiteX197" fmla="*/ 2429436 w 6064367"/>
              <a:gd name="connsiteY197" fmla="*/ 1817705 h 4420805"/>
              <a:gd name="connsiteX198" fmla="*/ 2465294 w 6064367"/>
              <a:gd name="connsiteY198" fmla="*/ 1889423 h 4420805"/>
              <a:gd name="connsiteX199" fmla="*/ 2474259 w 6064367"/>
              <a:gd name="connsiteY199" fmla="*/ 1916317 h 4420805"/>
              <a:gd name="connsiteX200" fmla="*/ 2483224 w 6064367"/>
              <a:gd name="connsiteY200" fmla="*/ 1889423 h 4420805"/>
              <a:gd name="connsiteX201" fmla="*/ 2474259 w 6064367"/>
              <a:gd name="connsiteY201" fmla="*/ 1853564 h 4420805"/>
              <a:gd name="connsiteX202" fmla="*/ 2456330 w 6064367"/>
              <a:gd name="connsiteY202" fmla="*/ 1826670 h 4420805"/>
              <a:gd name="connsiteX203" fmla="*/ 2447365 w 6064367"/>
              <a:gd name="connsiteY203" fmla="*/ 1799775 h 4420805"/>
              <a:gd name="connsiteX204" fmla="*/ 2411506 w 6064367"/>
              <a:gd name="connsiteY204" fmla="*/ 1754952 h 4420805"/>
              <a:gd name="connsiteX205" fmla="*/ 2393577 w 6064367"/>
              <a:gd name="connsiteY205" fmla="*/ 1719093 h 4420805"/>
              <a:gd name="connsiteX206" fmla="*/ 2357718 w 6064367"/>
              <a:gd name="connsiteY206" fmla="*/ 1665305 h 4420805"/>
              <a:gd name="connsiteX207" fmla="*/ 2339788 w 6064367"/>
              <a:gd name="connsiteY207" fmla="*/ 1629446 h 4420805"/>
              <a:gd name="connsiteX208" fmla="*/ 2303930 w 6064367"/>
              <a:gd name="connsiteY208" fmla="*/ 1575658 h 4420805"/>
              <a:gd name="connsiteX209" fmla="*/ 2294965 w 6064367"/>
              <a:gd name="connsiteY209" fmla="*/ 1548764 h 4420805"/>
              <a:gd name="connsiteX210" fmla="*/ 2277036 w 6064367"/>
              <a:gd name="connsiteY210" fmla="*/ 1530834 h 4420805"/>
              <a:gd name="connsiteX211" fmla="*/ 2259106 w 6064367"/>
              <a:gd name="connsiteY211" fmla="*/ 1494975 h 4420805"/>
              <a:gd name="connsiteX212" fmla="*/ 2223247 w 6064367"/>
              <a:gd name="connsiteY212" fmla="*/ 1441187 h 4420805"/>
              <a:gd name="connsiteX213" fmla="*/ 2214283 w 6064367"/>
              <a:gd name="connsiteY213" fmla="*/ 1414293 h 4420805"/>
              <a:gd name="connsiteX214" fmla="*/ 2196353 w 6064367"/>
              <a:gd name="connsiteY214" fmla="*/ 1387399 h 4420805"/>
              <a:gd name="connsiteX215" fmla="*/ 2187388 w 6064367"/>
              <a:gd name="connsiteY215" fmla="*/ 1351540 h 4420805"/>
              <a:gd name="connsiteX216" fmla="*/ 2160494 w 6064367"/>
              <a:gd name="connsiteY216" fmla="*/ 1324646 h 4420805"/>
              <a:gd name="connsiteX217" fmla="*/ 2124636 w 6064367"/>
              <a:gd name="connsiteY217" fmla="*/ 1270858 h 4420805"/>
              <a:gd name="connsiteX218" fmla="*/ 2106706 w 6064367"/>
              <a:gd name="connsiteY218" fmla="*/ 1252928 h 4420805"/>
              <a:gd name="connsiteX219" fmla="*/ 2070847 w 6064367"/>
              <a:gd name="connsiteY219" fmla="*/ 1199140 h 4420805"/>
              <a:gd name="connsiteX220" fmla="*/ 2017059 w 6064367"/>
              <a:gd name="connsiteY220" fmla="*/ 1154317 h 4420805"/>
              <a:gd name="connsiteX221" fmla="*/ 1927412 w 6064367"/>
              <a:gd name="connsiteY221" fmla="*/ 1082599 h 4420805"/>
              <a:gd name="connsiteX222" fmla="*/ 1900518 w 6064367"/>
              <a:gd name="connsiteY222" fmla="*/ 1073634 h 4420805"/>
              <a:gd name="connsiteX223" fmla="*/ 1873624 w 6064367"/>
              <a:gd name="connsiteY223" fmla="*/ 1055705 h 4420805"/>
              <a:gd name="connsiteX224" fmla="*/ 1837765 w 6064367"/>
              <a:gd name="connsiteY224" fmla="*/ 1046740 h 4420805"/>
              <a:gd name="connsiteX225" fmla="*/ 1801906 w 6064367"/>
              <a:gd name="connsiteY225" fmla="*/ 1028811 h 4420805"/>
              <a:gd name="connsiteX226" fmla="*/ 1676400 w 6064367"/>
              <a:gd name="connsiteY226" fmla="*/ 992952 h 4420805"/>
              <a:gd name="connsiteX227" fmla="*/ 1595718 w 6064367"/>
              <a:gd name="connsiteY227" fmla="*/ 957093 h 4420805"/>
              <a:gd name="connsiteX228" fmla="*/ 1541930 w 6064367"/>
              <a:gd name="connsiteY228" fmla="*/ 939164 h 4420805"/>
              <a:gd name="connsiteX229" fmla="*/ 1506071 w 6064367"/>
              <a:gd name="connsiteY229" fmla="*/ 930199 h 4420805"/>
              <a:gd name="connsiteX230" fmla="*/ 1461247 w 6064367"/>
              <a:gd name="connsiteY230" fmla="*/ 912270 h 4420805"/>
              <a:gd name="connsiteX231" fmla="*/ 1353671 w 6064367"/>
              <a:gd name="connsiteY231" fmla="*/ 894340 h 4420805"/>
              <a:gd name="connsiteX232" fmla="*/ 1326777 w 6064367"/>
              <a:gd name="connsiteY232" fmla="*/ 885375 h 4420805"/>
              <a:gd name="connsiteX233" fmla="*/ 1192306 w 6064367"/>
              <a:gd name="connsiteY233" fmla="*/ 876411 h 4420805"/>
              <a:gd name="connsiteX234" fmla="*/ 1102659 w 6064367"/>
              <a:gd name="connsiteY234" fmla="*/ 867446 h 4420805"/>
              <a:gd name="connsiteX235" fmla="*/ 1048871 w 6064367"/>
              <a:gd name="connsiteY235" fmla="*/ 858481 h 4420805"/>
              <a:gd name="connsiteX236" fmla="*/ 977153 w 6064367"/>
              <a:gd name="connsiteY236" fmla="*/ 849517 h 4420805"/>
              <a:gd name="connsiteX237" fmla="*/ 914400 w 6064367"/>
              <a:gd name="connsiteY237" fmla="*/ 831587 h 4420805"/>
              <a:gd name="connsiteX238" fmla="*/ 860612 w 6064367"/>
              <a:gd name="connsiteY238" fmla="*/ 795728 h 4420805"/>
              <a:gd name="connsiteX239" fmla="*/ 833718 w 6064367"/>
              <a:gd name="connsiteY239" fmla="*/ 768834 h 4420805"/>
              <a:gd name="connsiteX240" fmla="*/ 815788 w 6064367"/>
              <a:gd name="connsiteY240" fmla="*/ 786764 h 4420805"/>
              <a:gd name="connsiteX241" fmla="*/ 797859 w 6064367"/>
              <a:gd name="connsiteY241" fmla="*/ 813658 h 4420805"/>
              <a:gd name="connsiteX242" fmla="*/ 779930 w 6064367"/>
              <a:gd name="connsiteY242" fmla="*/ 867446 h 4420805"/>
              <a:gd name="connsiteX243" fmla="*/ 744071 w 6064367"/>
              <a:gd name="connsiteY243" fmla="*/ 921234 h 4420805"/>
              <a:gd name="connsiteX244" fmla="*/ 726141 w 6064367"/>
              <a:gd name="connsiteY244" fmla="*/ 975023 h 4420805"/>
              <a:gd name="connsiteX245" fmla="*/ 672353 w 6064367"/>
              <a:gd name="connsiteY245" fmla="*/ 1037775 h 4420805"/>
              <a:gd name="connsiteX246" fmla="*/ 627530 w 6064367"/>
              <a:gd name="connsiteY246" fmla="*/ 1091564 h 4420805"/>
              <a:gd name="connsiteX247" fmla="*/ 591671 w 6064367"/>
              <a:gd name="connsiteY247" fmla="*/ 1145352 h 4420805"/>
              <a:gd name="connsiteX248" fmla="*/ 537883 w 6064367"/>
              <a:gd name="connsiteY248" fmla="*/ 1190175 h 4420805"/>
              <a:gd name="connsiteX249" fmla="*/ 519953 w 6064367"/>
              <a:gd name="connsiteY249" fmla="*/ 1217070 h 4420805"/>
              <a:gd name="connsiteX250" fmla="*/ 493059 w 6064367"/>
              <a:gd name="connsiteY250" fmla="*/ 1243964 h 4420805"/>
              <a:gd name="connsiteX251" fmla="*/ 466165 w 6064367"/>
              <a:gd name="connsiteY251" fmla="*/ 1279823 h 4420805"/>
              <a:gd name="connsiteX252" fmla="*/ 457200 w 6064367"/>
              <a:gd name="connsiteY252" fmla="*/ 1306717 h 4420805"/>
              <a:gd name="connsiteX253" fmla="*/ 466165 w 6064367"/>
              <a:gd name="connsiteY253" fmla="*/ 1360505 h 4420805"/>
              <a:gd name="connsiteX254" fmla="*/ 484094 w 6064367"/>
              <a:gd name="connsiteY254" fmla="*/ 1387399 h 4420805"/>
              <a:gd name="connsiteX255" fmla="*/ 502024 w 6064367"/>
              <a:gd name="connsiteY255" fmla="*/ 1405328 h 4420805"/>
              <a:gd name="connsiteX256" fmla="*/ 591671 w 6064367"/>
              <a:gd name="connsiteY256" fmla="*/ 1423258 h 4420805"/>
              <a:gd name="connsiteX257" fmla="*/ 672353 w 6064367"/>
              <a:gd name="connsiteY257" fmla="*/ 1432223 h 4420805"/>
              <a:gd name="connsiteX258" fmla="*/ 663388 w 6064367"/>
              <a:gd name="connsiteY258" fmla="*/ 1486011 h 4420805"/>
              <a:gd name="connsiteX259" fmla="*/ 636494 w 6064367"/>
              <a:gd name="connsiteY259" fmla="*/ 1494975 h 4420805"/>
              <a:gd name="connsiteX260" fmla="*/ 618565 w 6064367"/>
              <a:gd name="connsiteY260" fmla="*/ 1512905 h 4420805"/>
              <a:gd name="connsiteX261" fmla="*/ 609600 w 6064367"/>
              <a:gd name="connsiteY261" fmla="*/ 1584623 h 4420805"/>
              <a:gd name="connsiteX262" fmla="*/ 546847 w 6064367"/>
              <a:gd name="connsiteY262" fmla="*/ 1656340 h 4420805"/>
              <a:gd name="connsiteX263" fmla="*/ 528918 w 6064367"/>
              <a:gd name="connsiteY263" fmla="*/ 1674270 h 4420805"/>
              <a:gd name="connsiteX264" fmla="*/ 528918 w 6064367"/>
              <a:gd name="connsiteY264" fmla="*/ 1781846 h 4420805"/>
              <a:gd name="connsiteX265" fmla="*/ 654424 w 6064367"/>
              <a:gd name="connsiteY265" fmla="*/ 1772881 h 4420805"/>
              <a:gd name="connsiteX266" fmla="*/ 797859 w 6064367"/>
              <a:gd name="connsiteY266" fmla="*/ 1754952 h 4420805"/>
              <a:gd name="connsiteX267" fmla="*/ 1425388 w 6064367"/>
              <a:gd name="connsiteY267" fmla="*/ 1763917 h 4420805"/>
              <a:gd name="connsiteX268" fmla="*/ 1649506 w 6064367"/>
              <a:gd name="connsiteY268" fmla="*/ 1790811 h 4420805"/>
              <a:gd name="connsiteX269" fmla="*/ 1748118 w 6064367"/>
              <a:gd name="connsiteY269" fmla="*/ 1799775 h 4420805"/>
              <a:gd name="connsiteX270" fmla="*/ 1855694 w 6064367"/>
              <a:gd name="connsiteY270" fmla="*/ 1817705 h 4420805"/>
              <a:gd name="connsiteX271" fmla="*/ 1945341 w 6064367"/>
              <a:gd name="connsiteY271" fmla="*/ 1826670 h 4420805"/>
              <a:gd name="connsiteX272" fmla="*/ 1999130 w 6064367"/>
              <a:gd name="connsiteY272" fmla="*/ 1844599 h 4420805"/>
              <a:gd name="connsiteX273" fmla="*/ 2026024 w 6064367"/>
              <a:gd name="connsiteY273" fmla="*/ 1853564 h 4420805"/>
              <a:gd name="connsiteX274" fmla="*/ 2070847 w 6064367"/>
              <a:gd name="connsiteY274" fmla="*/ 1889423 h 4420805"/>
              <a:gd name="connsiteX275" fmla="*/ 2097741 w 6064367"/>
              <a:gd name="connsiteY275" fmla="*/ 1907352 h 4420805"/>
              <a:gd name="connsiteX276" fmla="*/ 2115671 w 6064367"/>
              <a:gd name="connsiteY276" fmla="*/ 1925281 h 4420805"/>
              <a:gd name="connsiteX277" fmla="*/ 2142565 w 6064367"/>
              <a:gd name="connsiteY277" fmla="*/ 1934246 h 4420805"/>
              <a:gd name="connsiteX278" fmla="*/ 2151530 w 6064367"/>
              <a:gd name="connsiteY278" fmla="*/ 1961140 h 4420805"/>
              <a:gd name="connsiteX279" fmla="*/ 2205318 w 6064367"/>
              <a:gd name="connsiteY279" fmla="*/ 1996999 h 4420805"/>
              <a:gd name="connsiteX280" fmla="*/ 2241177 w 6064367"/>
              <a:gd name="connsiteY280" fmla="*/ 2023893 h 4420805"/>
              <a:gd name="connsiteX281" fmla="*/ 2268071 w 6064367"/>
              <a:gd name="connsiteY281" fmla="*/ 2032858 h 4420805"/>
              <a:gd name="connsiteX282" fmla="*/ 2321859 w 6064367"/>
              <a:gd name="connsiteY282" fmla="*/ 2068717 h 4420805"/>
              <a:gd name="connsiteX283" fmla="*/ 2303930 w 6064367"/>
              <a:gd name="connsiteY283" fmla="*/ 2050787 h 4420805"/>
              <a:gd name="connsiteX284" fmla="*/ 2250141 w 6064367"/>
              <a:gd name="connsiteY284" fmla="*/ 2032858 h 4420805"/>
              <a:gd name="connsiteX285" fmla="*/ 2223247 w 6064367"/>
              <a:gd name="connsiteY285" fmla="*/ 2014928 h 4420805"/>
              <a:gd name="connsiteX286" fmla="*/ 2133600 w 6064367"/>
              <a:gd name="connsiteY286" fmla="*/ 1988034 h 4420805"/>
              <a:gd name="connsiteX287" fmla="*/ 2043953 w 6064367"/>
              <a:gd name="connsiteY287" fmla="*/ 1970105 h 4420805"/>
              <a:gd name="connsiteX288" fmla="*/ 2008094 w 6064367"/>
              <a:gd name="connsiteY288" fmla="*/ 1961140 h 4420805"/>
              <a:gd name="connsiteX289" fmla="*/ 1828800 w 6064367"/>
              <a:gd name="connsiteY289" fmla="*/ 1943211 h 4420805"/>
              <a:gd name="connsiteX290" fmla="*/ 1792941 w 6064367"/>
              <a:gd name="connsiteY290" fmla="*/ 1934246 h 4420805"/>
              <a:gd name="connsiteX291" fmla="*/ 1649506 w 6064367"/>
              <a:gd name="connsiteY291" fmla="*/ 1916317 h 4420805"/>
              <a:gd name="connsiteX292" fmla="*/ 1577788 w 6064367"/>
              <a:gd name="connsiteY292" fmla="*/ 1907352 h 4420805"/>
              <a:gd name="connsiteX293" fmla="*/ 1524000 w 6064367"/>
              <a:gd name="connsiteY293" fmla="*/ 1898387 h 4420805"/>
              <a:gd name="connsiteX294" fmla="*/ 1425388 w 6064367"/>
              <a:gd name="connsiteY294" fmla="*/ 1889423 h 4420805"/>
              <a:gd name="connsiteX295" fmla="*/ 1156447 w 6064367"/>
              <a:gd name="connsiteY295" fmla="*/ 1898387 h 4420805"/>
              <a:gd name="connsiteX296" fmla="*/ 1039906 w 6064367"/>
              <a:gd name="connsiteY296" fmla="*/ 1925281 h 4420805"/>
              <a:gd name="connsiteX297" fmla="*/ 986118 w 6064367"/>
              <a:gd name="connsiteY297" fmla="*/ 1934246 h 4420805"/>
              <a:gd name="connsiteX298" fmla="*/ 941294 w 6064367"/>
              <a:gd name="connsiteY298" fmla="*/ 1952175 h 4420805"/>
              <a:gd name="connsiteX299" fmla="*/ 878541 w 6064367"/>
              <a:gd name="connsiteY299" fmla="*/ 1970105 h 4420805"/>
              <a:gd name="connsiteX300" fmla="*/ 824753 w 6064367"/>
              <a:gd name="connsiteY300" fmla="*/ 2005964 h 4420805"/>
              <a:gd name="connsiteX301" fmla="*/ 770965 w 6064367"/>
              <a:gd name="connsiteY301" fmla="*/ 2023893 h 4420805"/>
              <a:gd name="connsiteX302" fmla="*/ 717177 w 6064367"/>
              <a:gd name="connsiteY302" fmla="*/ 2050787 h 4420805"/>
              <a:gd name="connsiteX303" fmla="*/ 699247 w 6064367"/>
              <a:gd name="connsiteY303" fmla="*/ 2068717 h 4420805"/>
              <a:gd name="connsiteX304" fmla="*/ 663388 w 6064367"/>
              <a:gd name="connsiteY304" fmla="*/ 2086646 h 4420805"/>
              <a:gd name="connsiteX305" fmla="*/ 645459 w 6064367"/>
              <a:gd name="connsiteY305" fmla="*/ 2113540 h 4420805"/>
              <a:gd name="connsiteX306" fmla="*/ 564777 w 6064367"/>
              <a:gd name="connsiteY306" fmla="*/ 2158364 h 4420805"/>
              <a:gd name="connsiteX307" fmla="*/ 510988 w 6064367"/>
              <a:gd name="connsiteY307" fmla="*/ 2194223 h 4420805"/>
              <a:gd name="connsiteX308" fmla="*/ 403412 w 6064367"/>
              <a:gd name="connsiteY308" fmla="*/ 2230081 h 4420805"/>
              <a:gd name="connsiteX309" fmla="*/ 376518 w 6064367"/>
              <a:gd name="connsiteY309" fmla="*/ 2239046 h 4420805"/>
              <a:gd name="connsiteX310" fmla="*/ 349624 w 6064367"/>
              <a:gd name="connsiteY310" fmla="*/ 2248011 h 4420805"/>
              <a:gd name="connsiteX311" fmla="*/ 259977 w 6064367"/>
              <a:gd name="connsiteY311" fmla="*/ 2265940 h 4420805"/>
              <a:gd name="connsiteX312" fmla="*/ 179294 w 6064367"/>
              <a:gd name="connsiteY312" fmla="*/ 2283870 h 4420805"/>
              <a:gd name="connsiteX313" fmla="*/ 143436 w 6064367"/>
              <a:gd name="connsiteY313" fmla="*/ 2292834 h 4420805"/>
              <a:gd name="connsiteX314" fmla="*/ 89647 w 6064367"/>
              <a:gd name="connsiteY314" fmla="*/ 2301799 h 4420805"/>
              <a:gd name="connsiteX315" fmla="*/ 0 w 6064367"/>
              <a:gd name="connsiteY315" fmla="*/ 2319728 h 4420805"/>
              <a:gd name="connsiteX316" fmla="*/ 17930 w 6064367"/>
              <a:gd name="connsiteY316" fmla="*/ 2337658 h 4420805"/>
              <a:gd name="connsiteX317" fmla="*/ 44824 w 6064367"/>
              <a:gd name="connsiteY317" fmla="*/ 2346623 h 4420805"/>
              <a:gd name="connsiteX318" fmla="*/ 71718 w 6064367"/>
              <a:gd name="connsiteY318" fmla="*/ 2364552 h 4420805"/>
              <a:gd name="connsiteX319" fmla="*/ 89647 w 6064367"/>
              <a:gd name="connsiteY319" fmla="*/ 2391446 h 4420805"/>
              <a:gd name="connsiteX320" fmla="*/ 107577 w 6064367"/>
              <a:gd name="connsiteY320" fmla="*/ 2463164 h 4420805"/>
              <a:gd name="connsiteX321" fmla="*/ 116541 w 6064367"/>
              <a:gd name="connsiteY321" fmla="*/ 2552811 h 4420805"/>
              <a:gd name="connsiteX322" fmla="*/ 134471 w 6064367"/>
              <a:gd name="connsiteY322" fmla="*/ 2570740 h 4420805"/>
              <a:gd name="connsiteX323" fmla="*/ 215153 w 6064367"/>
              <a:gd name="connsiteY323" fmla="*/ 2588670 h 4420805"/>
              <a:gd name="connsiteX324" fmla="*/ 259977 w 6064367"/>
              <a:gd name="connsiteY324" fmla="*/ 2651423 h 4420805"/>
              <a:gd name="connsiteX325" fmla="*/ 367553 w 6064367"/>
              <a:gd name="connsiteY325" fmla="*/ 2660387 h 4420805"/>
              <a:gd name="connsiteX326" fmla="*/ 421341 w 6064367"/>
              <a:gd name="connsiteY326" fmla="*/ 2714175 h 4420805"/>
              <a:gd name="connsiteX327" fmla="*/ 439271 w 6064367"/>
              <a:gd name="connsiteY327" fmla="*/ 2767964 h 4420805"/>
              <a:gd name="connsiteX328" fmla="*/ 457200 w 6064367"/>
              <a:gd name="connsiteY328" fmla="*/ 2938293 h 4420805"/>
              <a:gd name="connsiteX329" fmla="*/ 475130 w 6064367"/>
              <a:gd name="connsiteY329" fmla="*/ 2965187 h 4420805"/>
              <a:gd name="connsiteX330" fmla="*/ 546847 w 6064367"/>
              <a:gd name="connsiteY330" fmla="*/ 3018975 h 4420805"/>
              <a:gd name="connsiteX331" fmla="*/ 582706 w 6064367"/>
              <a:gd name="connsiteY331" fmla="*/ 3063799 h 4420805"/>
              <a:gd name="connsiteX332" fmla="*/ 600636 w 6064367"/>
              <a:gd name="connsiteY332" fmla="*/ 3081728 h 4420805"/>
              <a:gd name="connsiteX333" fmla="*/ 627530 w 6064367"/>
              <a:gd name="connsiteY333" fmla="*/ 3126552 h 4420805"/>
              <a:gd name="connsiteX334" fmla="*/ 663388 w 6064367"/>
              <a:gd name="connsiteY334" fmla="*/ 3180340 h 4420805"/>
              <a:gd name="connsiteX335" fmla="*/ 708212 w 6064367"/>
              <a:gd name="connsiteY335" fmla="*/ 3144481 h 4420805"/>
              <a:gd name="connsiteX336" fmla="*/ 735106 w 6064367"/>
              <a:gd name="connsiteY336" fmla="*/ 3126552 h 4420805"/>
              <a:gd name="connsiteX337" fmla="*/ 753036 w 6064367"/>
              <a:gd name="connsiteY337" fmla="*/ 3108623 h 4420805"/>
              <a:gd name="connsiteX338" fmla="*/ 779930 w 6064367"/>
              <a:gd name="connsiteY338" fmla="*/ 3090693 h 4420805"/>
              <a:gd name="connsiteX339" fmla="*/ 833718 w 6064367"/>
              <a:gd name="connsiteY339" fmla="*/ 3036905 h 4420805"/>
              <a:gd name="connsiteX340" fmla="*/ 851647 w 6064367"/>
              <a:gd name="connsiteY340" fmla="*/ 3010011 h 4420805"/>
              <a:gd name="connsiteX341" fmla="*/ 878541 w 6064367"/>
              <a:gd name="connsiteY341" fmla="*/ 2992081 h 4420805"/>
              <a:gd name="connsiteX342" fmla="*/ 896471 w 6064367"/>
              <a:gd name="connsiteY342" fmla="*/ 2965187 h 4420805"/>
              <a:gd name="connsiteX343" fmla="*/ 923365 w 6064367"/>
              <a:gd name="connsiteY343" fmla="*/ 2938293 h 4420805"/>
              <a:gd name="connsiteX344" fmla="*/ 932330 w 6064367"/>
              <a:gd name="connsiteY344" fmla="*/ 2911399 h 4420805"/>
              <a:gd name="connsiteX345" fmla="*/ 968188 w 6064367"/>
              <a:gd name="connsiteY345" fmla="*/ 2884505 h 4420805"/>
              <a:gd name="connsiteX346" fmla="*/ 1039906 w 6064367"/>
              <a:gd name="connsiteY346" fmla="*/ 2812787 h 4420805"/>
              <a:gd name="connsiteX347" fmla="*/ 1057836 w 6064367"/>
              <a:gd name="connsiteY347" fmla="*/ 2794858 h 4420805"/>
              <a:gd name="connsiteX348" fmla="*/ 1111624 w 6064367"/>
              <a:gd name="connsiteY348" fmla="*/ 2750034 h 4420805"/>
              <a:gd name="connsiteX349" fmla="*/ 1165412 w 6064367"/>
              <a:gd name="connsiteY349" fmla="*/ 2714175 h 4420805"/>
              <a:gd name="connsiteX350" fmla="*/ 1210236 w 6064367"/>
              <a:gd name="connsiteY350" fmla="*/ 2669352 h 4420805"/>
              <a:gd name="connsiteX351" fmla="*/ 1255059 w 6064367"/>
              <a:gd name="connsiteY351" fmla="*/ 2633493 h 4420805"/>
              <a:gd name="connsiteX352" fmla="*/ 1281953 w 6064367"/>
              <a:gd name="connsiteY352" fmla="*/ 2615564 h 4420805"/>
              <a:gd name="connsiteX353" fmla="*/ 1299883 w 6064367"/>
              <a:gd name="connsiteY353" fmla="*/ 2597634 h 4420805"/>
              <a:gd name="connsiteX354" fmla="*/ 1353671 w 6064367"/>
              <a:gd name="connsiteY354" fmla="*/ 2570740 h 4420805"/>
              <a:gd name="connsiteX355" fmla="*/ 1407459 w 6064367"/>
              <a:gd name="connsiteY355" fmla="*/ 2534881 h 4420805"/>
              <a:gd name="connsiteX356" fmla="*/ 1434353 w 6064367"/>
              <a:gd name="connsiteY356" fmla="*/ 2507987 h 4420805"/>
              <a:gd name="connsiteX357" fmla="*/ 1461247 w 6064367"/>
              <a:gd name="connsiteY357" fmla="*/ 2499023 h 4420805"/>
              <a:gd name="connsiteX358" fmla="*/ 1497106 w 6064367"/>
              <a:gd name="connsiteY358" fmla="*/ 2481093 h 4420805"/>
              <a:gd name="connsiteX359" fmla="*/ 1524000 w 6064367"/>
              <a:gd name="connsiteY359" fmla="*/ 2463164 h 4420805"/>
              <a:gd name="connsiteX360" fmla="*/ 1559859 w 6064367"/>
              <a:gd name="connsiteY360" fmla="*/ 2454199 h 4420805"/>
              <a:gd name="connsiteX361" fmla="*/ 1586753 w 6064367"/>
              <a:gd name="connsiteY361" fmla="*/ 2436270 h 4420805"/>
              <a:gd name="connsiteX362" fmla="*/ 1658471 w 6064367"/>
              <a:gd name="connsiteY362" fmla="*/ 2418340 h 4420805"/>
              <a:gd name="connsiteX363" fmla="*/ 1685365 w 6064367"/>
              <a:gd name="connsiteY363" fmla="*/ 2409375 h 4420805"/>
              <a:gd name="connsiteX364" fmla="*/ 1712259 w 6064367"/>
              <a:gd name="connsiteY364" fmla="*/ 2391446 h 4420805"/>
              <a:gd name="connsiteX365" fmla="*/ 1775012 w 6064367"/>
              <a:gd name="connsiteY365" fmla="*/ 2373517 h 4420805"/>
              <a:gd name="connsiteX366" fmla="*/ 1801906 w 6064367"/>
              <a:gd name="connsiteY366" fmla="*/ 2364552 h 4420805"/>
              <a:gd name="connsiteX367" fmla="*/ 1873624 w 6064367"/>
              <a:gd name="connsiteY367" fmla="*/ 2346623 h 4420805"/>
              <a:gd name="connsiteX368" fmla="*/ 1936377 w 6064367"/>
              <a:gd name="connsiteY368" fmla="*/ 2328693 h 4420805"/>
              <a:gd name="connsiteX369" fmla="*/ 1963271 w 6064367"/>
              <a:gd name="connsiteY369" fmla="*/ 2319728 h 4420805"/>
              <a:gd name="connsiteX370" fmla="*/ 2008094 w 6064367"/>
              <a:gd name="connsiteY370" fmla="*/ 2310764 h 4420805"/>
              <a:gd name="connsiteX371" fmla="*/ 2034988 w 6064367"/>
              <a:gd name="connsiteY371" fmla="*/ 2301799 h 4420805"/>
              <a:gd name="connsiteX372" fmla="*/ 2088777 w 6064367"/>
              <a:gd name="connsiteY372" fmla="*/ 2292834 h 4420805"/>
              <a:gd name="connsiteX373" fmla="*/ 2142565 w 6064367"/>
              <a:gd name="connsiteY373" fmla="*/ 2274905 h 4420805"/>
              <a:gd name="connsiteX374" fmla="*/ 2241177 w 6064367"/>
              <a:gd name="connsiteY374" fmla="*/ 2248011 h 4420805"/>
              <a:gd name="connsiteX375" fmla="*/ 2294965 w 6064367"/>
              <a:gd name="connsiteY375" fmla="*/ 2230081 h 4420805"/>
              <a:gd name="connsiteX376" fmla="*/ 2321859 w 6064367"/>
              <a:gd name="connsiteY376" fmla="*/ 2221117 h 4420805"/>
              <a:gd name="connsiteX377" fmla="*/ 2232212 w 6064367"/>
              <a:gd name="connsiteY377" fmla="*/ 2239046 h 4420805"/>
              <a:gd name="connsiteX378" fmla="*/ 2196353 w 6064367"/>
              <a:gd name="connsiteY378" fmla="*/ 2256975 h 4420805"/>
              <a:gd name="connsiteX379" fmla="*/ 2151530 w 6064367"/>
              <a:gd name="connsiteY379" fmla="*/ 2265940 h 4420805"/>
              <a:gd name="connsiteX380" fmla="*/ 2115671 w 6064367"/>
              <a:gd name="connsiteY380" fmla="*/ 2274905 h 4420805"/>
              <a:gd name="connsiteX381" fmla="*/ 2088777 w 6064367"/>
              <a:gd name="connsiteY381" fmla="*/ 2283870 h 4420805"/>
              <a:gd name="connsiteX382" fmla="*/ 2026024 w 6064367"/>
              <a:gd name="connsiteY382" fmla="*/ 2292834 h 4420805"/>
              <a:gd name="connsiteX383" fmla="*/ 1999130 w 6064367"/>
              <a:gd name="connsiteY383" fmla="*/ 2301799 h 4420805"/>
              <a:gd name="connsiteX384" fmla="*/ 1954306 w 6064367"/>
              <a:gd name="connsiteY384" fmla="*/ 2310764 h 4420805"/>
              <a:gd name="connsiteX385" fmla="*/ 1918447 w 6064367"/>
              <a:gd name="connsiteY385" fmla="*/ 2328693 h 4420805"/>
              <a:gd name="connsiteX386" fmla="*/ 1846730 w 6064367"/>
              <a:gd name="connsiteY386" fmla="*/ 2346623 h 4420805"/>
              <a:gd name="connsiteX387" fmla="*/ 1819836 w 6064367"/>
              <a:gd name="connsiteY387" fmla="*/ 2364552 h 4420805"/>
              <a:gd name="connsiteX388" fmla="*/ 1748118 w 6064367"/>
              <a:gd name="connsiteY388" fmla="*/ 2382481 h 4420805"/>
              <a:gd name="connsiteX389" fmla="*/ 1703294 w 6064367"/>
              <a:gd name="connsiteY389" fmla="*/ 2409375 h 4420805"/>
              <a:gd name="connsiteX390" fmla="*/ 1667436 w 6064367"/>
              <a:gd name="connsiteY390" fmla="*/ 2427305 h 4420805"/>
              <a:gd name="connsiteX391" fmla="*/ 1604683 w 6064367"/>
              <a:gd name="connsiteY391" fmla="*/ 2445234 h 4420805"/>
              <a:gd name="connsiteX392" fmla="*/ 1586753 w 6064367"/>
              <a:gd name="connsiteY392" fmla="*/ 2463164 h 4420805"/>
              <a:gd name="connsiteX393" fmla="*/ 1515036 w 6064367"/>
              <a:gd name="connsiteY393" fmla="*/ 2481093 h 4420805"/>
              <a:gd name="connsiteX394" fmla="*/ 1470212 w 6064367"/>
              <a:gd name="connsiteY394" fmla="*/ 2507987 h 4420805"/>
              <a:gd name="connsiteX395" fmla="*/ 1434353 w 6064367"/>
              <a:gd name="connsiteY395" fmla="*/ 2543846 h 4420805"/>
              <a:gd name="connsiteX396" fmla="*/ 1407459 w 6064367"/>
              <a:gd name="connsiteY396" fmla="*/ 2561775 h 4420805"/>
              <a:gd name="connsiteX397" fmla="*/ 1353671 w 6064367"/>
              <a:gd name="connsiteY397" fmla="*/ 2615564 h 4420805"/>
              <a:gd name="connsiteX398" fmla="*/ 1308847 w 6064367"/>
              <a:gd name="connsiteY398" fmla="*/ 2660387 h 4420805"/>
              <a:gd name="connsiteX399" fmla="*/ 1272988 w 6064367"/>
              <a:gd name="connsiteY399" fmla="*/ 2714175 h 4420805"/>
              <a:gd name="connsiteX400" fmla="*/ 1255059 w 6064367"/>
              <a:gd name="connsiteY400" fmla="*/ 2750034 h 4420805"/>
              <a:gd name="connsiteX401" fmla="*/ 1237130 w 6064367"/>
              <a:gd name="connsiteY401" fmla="*/ 2767964 h 4420805"/>
              <a:gd name="connsiteX402" fmla="*/ 1192306 w 6064367"/>
              <a:gd name="connsiteY402" fmla="*/ 2821752 h 4420805"/>
              <a:gd name="connsiteX403" fmla="*/ 1174377 w 6064367"/>
              <a:gd name="connsiteY403" fmla="*/ 2857611 h 4420805"/>
              <a:gd name="connsiteX404" fmla="*/ 1138518 w 6064367"/>
              <a:gd name="connsiteY404" fmla="*/ 2893470 h 4420805"/>
              <a:gd name="connsiteX405" fmla="*/ 1102659 w 6064367"/>
              <a:gd name="connsiteY405" fmla="*/ 2983117 h 4420805"/>
              <a:gd name="connsiteX406" fmla="*/ 1066800 w 6064367"/>
              <a:gd name="connsiteY406" fmla="*/ 3036905 h 4420805"/>
              <a:gd name="connsiteX407" fmla="*/ 1057836 w 6064367"/>
              <a:gd name="connsiteY407" fmla="*/ 3063799 h 4420805"/>
              <a:gd name="connsiteX408" fmla="*/ 1048871 w 6064367"/>
              <a:gd name="connsiteY408" fmla="*/ 3099658 h 4420805"/>
              <a:gd name="connsiteX409" fmla="*/ 1030941 w 6064367"/>
              <a:gd name="connsiteY409" fmla="*/ 3135517 h 4420805"/>
              <a:gd name="connsiteX410" fmla="*/ 1004047 w 6064367"/>
              <a:gd name="connsiteY410" fmla="*/ 3189305 h 4420805"/>
              <a:gd name="connsiteX411" fmla="*/ 986118 w 6064367"/>
              <a:gd name="connsiteY411" fmla="*/ 3252058 h 4420805"/>
              <a:gd name="connsiteX412" fmla="*/ 968188 w 6064367"/>
              <a:gd name="connsiteY412" fmla="*/ 3278952 h 4420805"/>
              <a:gd name="connsiteX413" fmla="*/ 923365 w 6064367"/>
              <a:gd name="connsiteY413" fmla="*/ 3341705 h 4420805"/>
              <a:gd name="connsiteX414" fmla="*/ 887506 w 6064367"/>
              <a:gd name="connsiteY414" fmla="*/ 3395493 h 4420805"/>
              <a:gd name="connsiteX415" fmla="*/ 797859 w 6064367"/>
              <a:gd name="connsiteY415" fmla="*/ 3485140 h 4420805"/>
              <a:gd name="connsiteX416" fmla="*/ 762000 w 6064367"/>
              <a:gd name="connsiteY416" fmla="*/ 3520999 h 4420805"/>
              <a:gd name="connsiteX417" fmla="*/ 735106 w 6064367"/>
              <a:gd name="connsiteY417" fmla="*/ 3547893 h 4420805"/>
              <a:gd name="connsiteX418" fmla="*/ 708212 w 6064367"/>
              <a:gd name="connsiteY418" fmla="*/ 3565823 h 4420805"/>
              <a:gd name="connsiteX419" fmla="*/ 735106 w 6064367"/>
              <a:gd name="connsiteY419" fmla="*/ 3574787 h 4420805"/>
              <a:gd name="connsiteX420" fmla="*/ 815788 w 6064367"/>
              <a:gd name="connsiteY420" fmla="*/ 3583752 h 4420805"/>
              <a:gd name="connsiteX421" fmla="*/ 860612 w 6064367"/>
              <a:gd name="connsiteY421" fmla="*/ 3619611 h 4420805"/>
              <a:gd name="connsiteX422" fmla="*/ 887506 w 6064367"/>
              <a:gd name="connsiteY422" fmla="*/ 3637540 h 4420805"/>
              <a:gd name="connsiteX423" fmla="*/ 986118 w 6064367"/>
              <a:gd name="connsiteY423" fmla="*/ 3628575 h 4420805"/>
              <a:gd name="connsiteX424" fmla="*/ 1013012 w 6064367"/>
              <a:gd name="connsiteY424" fmla="*/ 3619611 h 4420805"/>
              <a:gd name="connsiteX425" fmla="*/ 1057836 w 6064367"/>
              <a:gd name="connsiteY425" fmla="*/ 3628575 h 4420805"/>
              <a:gd name="connsiteX426" fmla="*/ 1084730 w 6064367"/>
              <a:gd name="connsiteY426" fmla="*/ 3682364 h 4420805"/>
              <a:gd name="connsiteX427" fmla="*/ 1093694 w 6064367"/>
              <a:gd name="connsiteY427" fmla="*/ 3709258 h 4420805"/>
              <a:gd name="connsiteX428" fmla="*/ 1129553 w 6064367"/>
              <a:gd name="connsiteY428" fmla="*/ 3718223 h 4420805"/>
              <a:gd name="connsiteX429" fmla="*/ 1290918 w 6064367"/>
              <a:gd name="connsiteY429" fmla="*/ 3727187 h 4420805"/>
              <a:gd name="connsiteX430" fmla="*/ 1326777 w 6064367"/>
              <a:gd name="connsiteY430" fmla="*/ 3780975 h 4420805"/>
              <a:gd name="connsiteX431" fmla="*/ 1362636 w 6064367"/>
              <a:gd name="connsiteY431" fmla="*/ 3816834 h 4420805"/>
              <a:gd name="connsiteX432" fmla="*/ 1380565 w 6064367"/>
              <a:gd name="connsiteY432" fmla="*/ 3834764 h 4420805"/>
              <a:gd name="connsiteX433" fmla="*/ 1568824 w 6064367"/>
              <a:gd name="connsiteY433" fmla="*/ 3852693 h 4420805"/>
              <a:gd name="connsiteX434" fmla="*/ 1649506 w 6064367"/>
              <a:gd name="connsiteY434" fmla="*/ 3906481 h 4420805"/>
              <a:gd name="connsiteX435" fmla="*/ 1676400 w 6064367"/>
              <a:gd name="connsiteY435" fmla="*/ 3924411 h 4420805"/>
              <a:gd name="connsiteX436" fmla="*/ 1766047 w 6064367"/>
              <a:gd name="connsiteY436" fmla="*/ 3933375 h 4420805"/>
              <a:gd name="connsiteX437" fmla="*/ 1828800 w 6064367"/>
              <a:gd name="connsiteY437" fmla="*/ 3960270 h 4420805"/>
              <a:gd name="connsiteX438" fmla="*/ 1855694 w 6064367"/>
              <a:gd name="connsiteY438" fmla="*/ 3978199 h 4420805"/>
              <a:gd name="connsiteX439" fmla="*/ 1882588 w 6064367"/>
              <a:gd name="connsiteY439" fmla="*/ 3987164 h 4420805"/>
              <a:gd name="connsiteX440" fmla="*/ 1927412 w 6064367"/>
              <a:gd name="connsiteY440" fmla="*/ 3996128 h 4420805"/>
              <a:gd name="connsiteX441" fmla="*/ 1945341 w 6064367"/>
              <a:gd name="connsiteY441" fmla="*/ 3942340 h 4420805"/>
              <a:gd name="connsiteX442" fmla="*/ 1954306 w 6064367"/>
              <a:gd name="connsiteY442" fmla="*/ 3915446 h 4420805"/>
              <a:gd name="connsiteX443" fmla="*/ 1954306 w 6064367"/>
              <a:gd name="connsiteY443" fmla="*/ 3556858 h 4420805"/>
              <a:gd name="connsiteX444" fmla="*/ 1963271 w 6064367"/>
              <a:gd name="connsiteY444" fmla="*/ 3350670 h 4420805"/>
              <a:gd name="connsiteX445" fmla="*/ 1990165 w 6064367"/>
              <a:gd name="connsiteY445" fmla="*/ 3278952 h 4420805"/>
              <a:gd name="connsiteX446" fmla="*/ 2008094 w 6064367"/>
              <a:gd name="connsiteY446" fmla="*/ 3216199 h 4420805"/>
              <a:gd name="connsiteX447" fmla="*/ 2026024 w 6064367"/>
              <a:gd name="connsiteY447" fmla="*/ 3180340 h 4420805"/>
              <a:gd name="connsiteX448" fmla="*/ 2043953 w 6064367"/>
              <a:gd name="connsiteY448" fmla="*/ 3153446 h 4420805"/>
              <a:gd name="connsiteX449" fmla="*/ 2061883 w 6064367"/>
              <a:gd name="connsiteY449" fmla="*/ 3099658 h 4420805"/>
              <a:gd name="connsiteX450" fmla="*/ 2079812 w 6064367"/>
              <a:gd name="connsiteY450" fmla="*/ 3072764 h 4420805"/>
              <a:gd name="connsiteX451" fmla="*/ 2106706 w 6064367"/>
              <a:gd name="connsiteY451" fmla="*/ 3027940 h 4420805"/>
              <a:gd name="connsiteX452" fmla="*/ 2124636 w 6064367"/>
              <a:gd name="connsiteY452" fmla="*/ 2974152 h 4420805"/>
              <a:gd name="connsiteX453" fmla="*/ 2187388 w 6064367"/>
              <a:gd name="connsiteY453" fmla="*/ 2893470 h 4420805"/>
              <a:gd name="connsiteX454" fmla="*/ 2214283 w 6064367"/>
              <a:gd name="connsiteY454" fmla="*/ 2839681 h 4420805"/>
              <a:gd name="connsiteX455" fmla="*/ 2268071 w 6064367"/>
              <a:gd name="connsiteY455" fmla="*/ 2767964 h 4420805"/>
              <a:gd name="connsiteX456" fmla="*/ 2294965 w 6064367"/>
              <a:gd name="connsiteY456" fmla="*/ 2723140 h 4420805"/>
              <a:gd name="connsiteX457" fmla="*/ 2357718 w 6064367"/>
              <a:gd name="connsiteY457" fmla="*/ 2633493 h 4420805"/>
              <a:gd name="connsiteX458" fmla="*/ 2384612 w 6064367"/>
              <a:gd name="connsiteY458" fmla="*/ 2615564 h 4420805"/>
              <a:gd name="connsiteX459" fmla="*/ 2420471 w 6064367"/>
              <a:gd name="connsiteY459" fmla="*/ 2570740 h 4420805"/>
              <a:gd name="connsiteX460" fmla="*/ 2438400 w 6064367"/>
              <a:gd name="connsiteY460" fmla="*/ 2543846 h 4420805"/>
              <a:gd name="connsiteX461" fmla="*/ 2483224 w 6064367"/>
              <a:gd name="connsiteY461" fmla="*/ 2507987 h 4420805"/>
              <a:gd name="connsiteX462" fmla="*/ 2501153 w 6064367"/>
              <a:gd name="connsiteY462" fmla="*/ 2481093 h 4420805"/>
              <a:gd name="connsiteX463" fmla="*/ 2492188 w 6064367"/>
              <a:gd name="connsiteY463" fmla="*/ 2507987 h 4420805"/>
              <a:gd name="connsiteX464" fmla="*/ 2474259 w 6064367"/>
              <a:gd name="connsiteY464" fmla="*/ 2525917 h 4420805"/>
              <a:gd name="connsiteX465" fmla="*/ 2456330 w 6064367"/>
              <a:gd name="connsiteY465" fmla="*/ 2561775 h 4420805"/>
              <a:gd name="connsiteX466" fmla="*/ 2411506 w 6064367"/>
              <a:gd name="connsiteY466" fmla="*/ 2615564 h 4420805"/>
              <a:gd name="connsiteX467" fmla="*/ 2402541 w 6064367"/>
              <a:gd name="connsiteY467" fmla="*/ 2642458 h 4420805"/>
              <a:gd name="connsiteX468" fmla="*/ 2366683 w 6064367"/>
              <a:gd name="connsiteY468" fmla="*/ 2696246 h 4420805"/>
              <a:gd name="connsiteX469" fmla="*/ 2348753 w 6064367"/>
              <a:gd name="connsiteY469" fmla="*/ 2723140 h 4420805"/>
              <a:gd name="connsiteX470" fmla="*/ 2330824 w 6064367"/>
              <a:gd name="connsiteY470" fmla="*/ 2741070 h 4420805"/>
              <a:gd name="connsiteX471" fmla="*/ 2303930 w 6064367"/>
              <a:gd name="connsiteY471" fmla="*/ 2803823 h 4420805"/>
              <a:gd name="connsiteX472" fmla="*/ 2277036 w 6064367"/>
              <a:gd name="connsiteY472" fmla="*/ 2848646 h 4420805"/>
              <a:gd name="connsiteX473" fmla="*/ 2268071 w 6064367"/>
              <a:gd name="connsiteY473" fmla="*/ 2875540 h 4420805"/>
              <a:gd name="connsiteX474" fmla="*/ 2250141 w 6064367"/>
              <a:gd name="connsiteY474" fmla="*/ 2911399 h 4420805"/>
              <a:gd name="connsiteX475" fmla="*/ 2241177 w 6064367"/>
              <a:gd name="connsiteY475" fmla="*/ 2938293 h 4420805"/>
              <a:gd name="connsiteX476" fmla="*/ 2223247 w 6064367"/>
              <a:gd name="connsiteY476" fmla="*/ 2956223 h 4420805"/>
              <a:gd name="connsiteX477" fmla="*/ 2196353 w 6064367"/>
              <a:gd name="connsiteY477" fmla="*/ 3045870 h 4420805"/>
              <a:gd name="connsiteX478" fmla="*/ 2187388 w 6064367"/>
              <a:gd name="connsiteY478" fmla="*/ 3072764 h 4420805"/>
              <a:gd name="connsiteX479" fmla="*/ 2178424 w 6064367"/>
              <a:gd name="connsiteY479" fmla="*/ 3099658 h 4420805"/>
              <a:gd name="connsiteX480" fmla="*/ 2169459 w 6064367"/>
              <a:gd name="connsiteY480" fmla="*/ 3700293 h 4420805"/>
              <a:gd name="connsiteX481" fmla="*/ 2160494 w 6064367"/>
              <a:gd name="connsiteY481" fmla="*/ 3772011 h 4420805"/>
              <a:gd name="connsiteX482" fmla="*/ 2151530 w 6064367"/>
              <a:gd name="connsiteY482" fmla="*/ 3861658 h 4420805"/>
              <a:gd name="connsiteX483" fmla="*/ 2133600 w 6064367"/>
              <a:gd name="connsiteY483" fmla="*/ 3933375 h 4420805"/>
              <a:gd name="connsiteX484" fmla="*/ 2124636 w 6064367"/>
              <a:gd name="connsiteY484" fmla="*/ 3996128 h 4420805"/>
              <a:gd name="connsiteX485" fmla="*/ 2106706 w 6064367"/>
              <a:gd name="connsiteY485" fmla="*/ 4094740 h 4420805"/>
              <a:gd name="connsiteX486" fmla="*/ 2142565 w 6064367"/>
              <a:gd name="connsiteY486" fmla="*/ 4040952 h 4420805"/>
              <a:gd name="connsiteX487" fmla="*/ 2223247 w 6064367"/>
              <a:gd name="connsiteY487" fmla="*/ 3978199 h 4420805"/>
              <a:gd name="connsiteX488" fmla="*/ 2250141 w 6064367"/>
              <a:gd name="connsiteY488" fmla="*/ 3969234 h 4420805"/>
              <a:gd name="connsiteX489" fmla="*/ 2286000 w 6064367"/>
              <a:gd name="connsiteY489" fmla="*/ 3978199 h 4420805"/>
              <a:gd name="connsiteX490" fmla="*/ 2357718 w 6064367"/>
              <a:gd name="connsiteY490" fmla="*/ 4049917 h 4420805"/>
              <a:gd name="connsiteX491" fmla="*/ 2384612 w 6064367"/>
              <a:gd name="connsiteY491" fmla="*/ 4076811 h 4420805"/>
              <a:gd name="connsiteX492" fmla="*/ 2411506 w 6064367"/>
              <a:gd name="connsiteY492" fmla="*/ 4094740 h 4420805"/>
              <a:gd name="connsiteX493" fmla="*/ 2429436 w 6064367"/>
              <a:gd name="connsiteY493" fmla="*/ 4112670 h 4420805"/>
              <a:gd name="connsiteX494" fmla="*/ 2483224 w 6064367"/>
              <a:gd name="connsiteY494" fmla="*/ 4130599 h 4420805"/>
              <a:gd name="connsiteX495" fmla="*/ 2554941 w 6064367"/>
              <a:gd name="connsiteY495" fmla="*/ 4094740 h 4420805"/>
              <a:gd name="connsiteX496" fmla="*/ 2590800 w 6064367"/>
              <a:gd name="connsiteY496" fmla="*/ 4058881 h 4420805"/>
              <a:gd name="connsiteX497" fmla="*/ 2644588 w 6064367"/>
              <a:gd name="connsiteY497" fmla="*/ 4040952 h 4420805"/>
              <a:gd name="connsiteX498" fmla="*/ 2698377 w 6064367"/>
              <a:gd name="connsiteY498" fmla="*/ 4067846 h 4420805"/>
              <a:gd name="connsiteX499" fmla="*/ 2752165 w 6064367"/>
              <a:gd name="connsiteY499" fmla="*/ 4094740 h 4420805"/>
              <a:gd name="connsiteX500" fmla="*/ 2868706 w 6064367"/>
              <a:gd name="connsiteY500" fmla="*/ 4085775 h 4420805"/>
              <a:gd name="connsiteX501" fmla="*/ 2931459 w 6064367"/>
              <a:gd name="connsiteY501" fmla="*/ 4067846 h 4420805"/>
              <a:gd name="connsiteX502" fmla="*/ 2985247 w 6064367"/>
              <a:gd name="connsiteY502" fmla="*/ 4076811 h 4420805"/>
              <a:gd name="connsiteX503" fmla="*/ 3012141 w 6064367"/>
              <a:gd name="connsiteY503" fmla="*/ 4085775 h 4420805"/>
              <a:gd name="connsiteX504" fmla="*/ 3074894 w 6064367"/>
              <a:gd name="connsiteY504" fmla="*/ 4103705 h 4420805"/>
              <a:gd name="connsiteX505" fmla="*/ 3110753 w 6064367"/>
              <a:gd name="connsiteY505" fmla="*/ 4094740 h 4420805"/>
              <a:gd name="connsiteX506" fmla="*/ 3137647 w 6064367"/>
              <a:gd name="connsiteY506" fmla="*/ 4005093 h 4420805"/>
              <a:gd name="connsiteX507" fmla="*/ 3128683 w 6064367"/>
              <a:gd name="connsiteY507" fmla="*/ 3834764 h 4420805"/>
              <a:gd name="connsiteX508" fmla="*/ 3110753 w 6064367"/>
              <a:gd name="connsiteY508" fmla="*/ 3772011 h 4420805"/>
              <a:gd name="connsiteX509" fmla="*/ 3092824 w 6064367"/>
              <a:gd name="connsiteY509" fmla="*/ 3691328 h 4420805"/>
              <a:gd name="connsiteX510" fmla="*/ 3083859 w 6064367"/>
              <a:gd name="connsiteY510" fmla="*/ 3664434 h 4420805"/>
              <a:gd name="connsiteX511" fmla="*/ 3056965 w 6064367"/>
              <a:gd name="connsiteY511" fmla="*/ 3565823 h 4420805"/>
              <a:gd name="connsiteX512" fmla="*/ 3048000 w 6064367"/>
              <a:gd name="connsiteY512" fmla="*/ 3476175 h 4420805"/>
              <a:gd name="connsiteX513" fmla="*/ 3030071 w 6064367"/>
              <a:gd name="connsiteY513" fmla="*/ 3422387 h 4420805"/>
              <a:gd name="connsiteX514" fmla="*/ 3021106 w 6064367"/>
              <a:gd name="connsiteY514" fmla="*/ 3395493 h 4420805"/>
              <a:gd name="connsiteX515" fmla="*/ 3012141 w 6064367"/>
              <a:gd name="connsiteY515" fmla="*/ 3332740 h 4420805"/>
              <a:gd name="connsiteX516" fmla="*/ 3003177 w 6064367"/>
              <a:gd name="connsiteY516" fmla="*/ 3261023 h 4420805"/>
              <a:gd name="connsiteX517" fmla="*/ 2994212 w 6064367"/>
              <a:gd name="connsiteY517" fmla="*/ 3225164 h 4420805"/>
              <a:gd name="connsiteX518" fmla="*/ 2985247 w 6064367"/>
              <a:gd name="connsiteY518" fmla="*/ 3162411 h 4420805"/>
              <a:gd name="connsiteX519" fmla="*/ 2976283 w 6064367"/>
              <a:gd name="connsiteY519" fmla="*/ 3135517 h 4420805"/>
              <a:gd name="connsiteX520" fmla="*/ 2967318 w 6064367"/>
              <a:gd name="connsiteY520" fmla="*/ 3090693 h 4420805"/>
              <a:gd name="connsiteX521" fmla="*/ 2949388 w 6064367"/>
              <a:gd name="connsiteY521" fmla="*/ 3054834 h 4420805"/>
              <a:gd name="connsiteX522" fmla="*/ 2931459 w 6064367"/>
              <a:gd name="connsiteY522" fmla="*/ 2974152 h 4420805"/>
              <a:gd name="connsiteX523" fmla="*/ 2922494 w 6064367"/>
              <a:gd name="connsiteY523" fmla="*/ 2947258 h 4420805"/>
              <a:gd name="connsiteX524" fmla="*/ 2913530 w 6064367"/>
              <a:gd name="connsiteY524" fmla="*/ 2911399 h 4420805"/>
              <a:gd name="connsiteX525" fmla="*/ 2904565 w 6064367"/>
              <a:gd name="connsiteY525" fmla="*/ 2884505 h 4420805"/>
              <a:gd name="connsiteX526" fmla="*/ 2886636 w 6064367"/>
              <a:gd name="connsiteY526" fmla="*/ 2767964 h 4420805"/>
              <a:gd name="connsiteX527" fmla="*/ 2877671 w 6064367"/>
              <a:gd name="connsiteY527" fmla="*/ 2741070 h 4420805"/>
              <a:gd name="connsiteX528" fmla="*/ 2859741 w 6064367"/>
              <a:gd name="connsiteY528" fmla="*/ 2651423 h 4420805"/>
              <a:gd name="connsiteX529" fmla="*/ 2850777 w 6064367"/>
              <a:gd name="connsiteY529" fmla="*/ 2525917 h 4420805"/>
              <a:gd name="connsiteX530" fmla="*/ 2841812 w 6064367"/>
              <a:gd name="connsiteY530" fmla="*/ 2606599 h 4420805"/>
              <a:gd name="connsiteX531" fmla="*/ 2850777 w 6064367"/>
              <a:gd name="connsiteY531" fmla="*/ 3045870 h 4420805"/>
              <a:gd name="connsiteX532" fmla="*/ 2868706 w 6064367"/>
              <a:gd name="connsiteY532" fmla="*/ 3126552 h 4420805"/>
              <a:gd name="connsiteX533" fmla="*/ 2877671 w 6064367"/>
              <a:gd name="connsiteY533" fmla="*/ 3171375 h 4420805"/>
              <a:gd name="connsiteX534" fmla="*/ 2895600 w 6064367"/>
              <a:gd name="connsiteY534" fmla="*/ 3234128 h 4420805"/>
              <a:gd name="connsiteX535" fmla="*/ 2913530 w 6064367"/>
              <a:gd name="connsiteY535" fmla="*/ 3296881 h 4420805"/>
              <a:gd name="connsiteX536" fmla="*/ 2931459 w 6064367"/>
              <a:gd name="connsiteY536" fmla="*/ 3323775 h 4420805"/>
              <a:gd name="connsiteX537" fmla="*/ 2967318 w 6064367"/>
              <a:gd name="connsiteY537" fmla="*/ 3395493 h 4420805"/>
              <a:gd name="connsiteX538" fmla="*/ 3012141 w 6064367"/>
              <a:gd name="connsiteY538" fmla="*/ 3476175 h 4420805"/>
              <a:gd name="connsiteX539" fmla="*/ 3030071 w 6064367"/>
              <a:gd name="connsiteY539" fmla="*/ 3512034 h 4420805"/>
              <a:gd name="connsiteX540" fmla="*/ 3056965 w 6064367"/>
              <a:gd name="connsiteY540" fmla="*/ 3538928 h 4420805"/>
              <a:gd name="connsiteX541" fmla="*/ 3074894 w 6064367"/>
              <a:gd name="connsiteY541" fmla="*/ 3565823 h 4420805"/>
              <a:gd name="connsiteX542" fmla="*/ 3101788 w 6064367"/>
              <a:gd name="connsiteY542" fmla="*/ 3601681 h 4420805"/>
              <a:gd name="connsiteX543" fmla="*/ 3119718 w 6064367"/>
              <a:gd name="connsiteY543" fmla="*/ 3628575 h 4420805"/>
              <a:gd name="connsiteX544" fmla="*/ 3182471 w 6064367"/>
              <a:gd name="connsiteY544" fmla="*/ 3709258 h 4420805"/>
              <a:gd name="connsiteX545" fmla="*/ 3209365 w 6064367"/>
              <a:gd name="connsiteY545" fmla="*/ 3736152 h 4420805"/>
              <a:gd name="connsiteX546" fmla="*/ 3263153 w 6064367"/>
              <a:gd name="connsiteY546" fmla="*/ 3807870 h 4420805"/>
              <a:gd name="connsiteX547" fmla="*/ 3299012 w 6064367"/>
              <a:gd name="connsiteY547" fmla="*/ 3861658 h 4420805"/>
              <a:gd name="connsiteX548" fmla="*/ 3343836 w 6064367"/>
              <a:gd name="connsiteY548" fmla="*/ 3915446 h 4420805"/>
              <a:gd name="connsiteX549" fmla="*/ 3370730 w 6064367"/>
              <a:gd name="connsiteY549" fmla="*/ 3942340 h 4420805"/>
              <a:gd name="connsiteX550" fmla="*/ 3388659 w 6064367"/>
              <a:gd name="connsiteY550" fmla="*/ 3978199 h 4420805"/>
              <a:gd name="connsiteX551" fmla="*/ 3415553 w 6064367"/>
              <a:gd name="connsiteY551" fmla="*/ 3996128 h 4420805"/>
              <a:gd name="connsiteX552" fmla="*/ 3433483 w 6064367"/>
              <a:gd name="connsiteY552" fmla="*/ 4014058 h 4420805"/>
              <a:gd name="connsiteX553" fmla="*/ 3442447 w 6064367"/>
              <a:gd name="connsiteY553" fmla="*/ 4040952 h 4420805"/>
              <a:gd name="connsiteX554" fmla="*/ 3478306 w 6064367"/>
              <a:gd name="connsiteY554" fmla="*/ 4076811 h 4420805"/>
              <a:gd name="connsiteX555" fmla="*/ 3505200 w 6064367"/>
              <a:gd name="connsiteY555" fmla="*/ 4130599 h 4420805"/>
              <a:gd name="connsiteX556" fmla="*/ 3541059 w 6064367"/>
              <a:gd name="connsiteY556" fmla="*/ 4166458 h 4420805"/>
              <a:gd name="connsiteX557" fmla="*/ 3576918 w 6064367"/>
              <a:gd name="connsiteY557" fmla="*/ 4220246 h 4420805"/>
              <a:gd name="connsiteX558" fmla="*/ 3603812 w 6064367"/>
              <a:gd name="connsiteY558" fmla="*/ 4274034 h 4420805"/>
              <a:gd name="connsiteX559" fmla="*/ 3621741 w 6064367"/>
              <a:gd name="connsiteY559" fmla="*/ 4291964 h 4420805"/>
              <a:gd name="connsiteX560" fmla="*/ 3630706 w 6064367"/>
              <a:gd name="connsiteY560" fmla="*/ 4318858 h 4420805"/>
              <a:gd name="connsiteX561" fmla="*/ 3639671 w 6064367"/>
              <a:gd name="connsiteY561" fmla="*/ 4354717 h 4420805"/>
              <a:gd name="connsiteX562" fmla="*/ 3657600 w 6064367"/>
              <a:gd name="connsiteY562" fmla="*/ 4408505 h 4420805"/>
              <a:gd name="connsiteX563" fmla="*/ 3684494 w 6064367"/>
              <a:gd name="connsiteY563" fmla="*/ 4354717 h 4420805"/>
              <a:gd name="connsiteX564" fmla="*/ 3702424 w 6064367"/>
              <a:gd name="connsiteY564" fmla="*/ 4336787 h 4420805"/>
              <a:gd name="connsiteX565" fmla="*/ 3738283 w 6064367"/>
              <a:gd name="connsiteY565" fmla="*/ 4256105 h 4420805"/>
              <a:gd name="connsiteX566" fmla="*/ 3756212 w 6064367"/>
              <a:gd name="connsiteY566" fmla="*/ 4202317 h 4420805"/>
              <a:gd name="connsiteX567" fmla="*/ 3774141 w 6064367"/>
              <a:gd name="connsiteY567" fmla="*/ 4175423 h 4420805"/>
              <a:gd name="connsiteX568" fmla="*/ 3783106 w 6064367"/>
              <a:gd name="connsiteY568" fmla="*/ 4139564 h 4420805"/>
              <a:gd name="connsiteX569" fmla="*/ 3801036 w 6064367"/>
              <a:gd name="connsiteY569" fmla="*/ 4112670 h 4420805"/>
              <a:gd name="connsiteX570" fmla="*/ 3827930 w 6064367"/>
              <a:gd name="connsiteY570" fmla="*/ 4049917 h 4420805"/>
              <a:gd name="connsiteX571" fmla="*/ 3881718 w 6064367"/>
              <a:gd name="connsiteY571" fmla="*/ 4058881 h 4420805"/>
              <a:gd name="connsiteX572" fmla="*/ 3926541 w 6064367"/>
              <a:gd name="connsiteY572" fmla="*/ 4076811 h 4420805"/>
              <a:gd name="connsiteX573" fmla="*/ 3953436 w 6064367"/>
              <a:gd name="connsiteY573" fmla="*/ 4085775 h 4420805"/>
              <a:gd name="connsiteX574" fmla="*/ 4105836 w 6064367"/>
              <a:gd name="connsiteY574" fmla="*/ 4076811 h 4420805"/>
              <a:gd name="connsiteX575" fmla="*/ 4168588 w 6064367"/>
              <a:gd name="connsiteY575" fmla="*/ 4005093 h 4420805"/>
              <a:gd name="connsiteX576" fmla="*/ 4195483 w 6064367"/>
              <a:gd name="connsiteY576" fmla="*/ 3996128 h 4420805"/>
              <a:gd name="connsiteX577" fmla="*/ 4473388 w 6064367"/>
              <a:gd name="connsiteY577" fmla="*/ 4014058 h 4420805"/>
              <a:gd name="connsiteX578" fmla="*/ 4545106 w 6064367"/>
              <a:gd name="connsiteY578" fmla="*/ 4031987 h 4420805"/>
              <a:gd name="connsiteX579" fmla="*/ 4625788 w 6064367"/>
              <a:gd name="connsiteY579" fmla="*/ 4023023 h 4420805"/>
              <a:gd name="connsiteX580" fmla="*/ 4625788 w 6064367"/>
              <a:gd name="connsiteY580" fmla="*/ 3969234 h 4420805"/>
              <a:gd name="connsiteX581" fmla="*/ 4616824 w 6064367"/>
              <a:gd name="connsiteY581" fmla="*/ 3933375 h 4420805"/>
              <a:gd name="connsiteX582" fmla="*/ 4598894 w 6064367"/>
              <a:gd name="connsiteY582" fmla="*/ 3915446 h 4420805"/>
              <a:gd name="connsiteX583" fmla="*/ 4580965 w 6064367"/>
              <a:gd name="connsiteY583" fmla="*/ 3888552 h 4420805"/>
              <a:gd name="connsiteX584" fmla="*/ 4554071 w 6064367"/>
              <a:gd name="connsiteY584" fmla="*/ 3852693 h 4420805"/>
              <a:gd name="connsiteX585" fmla="*/ 4518212 w 6064367"/>
              <a:gd name="connsiteY585" fmla="*/ 3789940 h 4420805"/>
              <a:gd name="connsiteX586" fmla="*/ 4473388 w 6064367"/>
              <a:gd name="connsiteY586" fmla="*/ 3727187 h 4420805"/>
              <a:gd name="connsiteX587" fmla="*/ 4455459 w 6064367"/>
              <a:gd name="connsiteY587" fmla="*/ 3691328 h 4420805"/>
              <a:gd name="connsiteX588" fmla="*/ 4428565 w 6064367"/>
              <a:gd name="connsiteY588" fmla="*/ 3664434 h 4420805"/>
              <a:gd name="connsiteX589" fmla="*/ 4401671 w 6064367"/>
              <a:gd name="connsiteY589" fmla="*/ 3628575 h 4420805"/>
              <a:gd name="connsiteX590" fmla="*/ 4383741 w 6064367"/>
              <a:gd name="connsiteY590" fmla="*/ 3610646 h 4420805"/>
              <a:gd name="connsiteX591" fmla="*/ 4365812 w 6064367"/>
              <a:gd name="connsiteY591" fmla="*/ 3583752 h 4420805"/>
              <a:gd name="connsiteX592" fmla="*/ 4294094 w 6064367"/>
              <a:gd name="connsiteY592" fmla="*/ 3512034 h 4420805"/>
              <a:gd name="connsiteX593" fmla="*/ 4258236 w 6064367"/>
              <a:gd name="connsiteY593" fmla="*/ 3476175 h 4420805"/>
              <a:gd name="connsiteX594" fmla="*/ 4240306 w 6064367"/>
              <a:gd name="connsiteY594" fmla="*/ 3449281 h 4420805"/>
              <a:gd name="connsiteX595" fmla="*/ 4168588 w 6064367"/>
              <a:gd name="connsiteY595" fmla="*/ 3395493 h 4420805"/>
              <a:gd name="connsiteX596" fmla="*/ 4132730 w 6064367"/>
              <a:gd name="connsiteY596" fmla="*/ 3359634 h 4420805"/>
              <a:gd name="connsiteX597" fmla="*/ 4105836 w 6064367"/>
              <a:gd name="connsiteY597" fmla="*/ 3341705 h 4420805"/>
              <a:gd name="connsiteX598" fmla="*/ 4025153 w 6064367"/>
              <a:gd name="connsiteY598" fmla="*/ 3269987 h 4420805"/>
              <a:gd name="connsiteX599" fmla="*/ 3989294 w 6064367"/>
              <a:gd name="connsiteY599" fmla="*/ 3252058 h 4420805"/>
              <a:gd name="connsiteX600" fmla="*/ 3926541 w 6064367"/>
              <a:gd name="connsiteY600" fmla="*/ 3189305 h 4420805"/>
              <a:gd name="connsiteX601" fmla="*/ 3890683 w 6064367"/>
              <a:gd name="connsiteY601" fmla="*/ 3162411 h 4420805"/>
              <a:gd name="connsiteX602" fmla="*/ 3827930 w 6064367"/>
              <a:gd name="connsiteY602" fmla="*/ 3099658 h 4420805"/>
              <a:gd name="connsiteX603" fmla="*/ 3765177 w 6064367"/>
              <a:gd name="connsiteY603" fmla="*/ 3054834 h 4420805"/>
              <a:gd name="connsiteX604" fmla="*/ 3747247 w 6064367"/>
              <a:gd name="connsiteY604" fmla="*/ 3036905 h 4420805"/>
              <a:gd name="connsiteX605" fmla="*/ 3657600 w 6064367"/>
              <a:gd name="connsiteY605" fmla="*/ 2974152 h 4420805"/>
              <a:gd name="connsiteX606" fmla="*/ 3603812 w 6064367"/>
              <a:gd name="connsiteY606" fmla="*/ 2920364 h 4420805"/>
              <a:gd name="connsiteX607" fmla="*/ 3550024 w 6064367"/>
              <a:gd name="connsiteY607" fmla="*/ 2884505 h 4420805"/>
              <a:gd name="connsiteX608" fmla="*/ 3496236 w 6064367"/>
              <a:gd name="connsiteY608" fmla="*/ 2839681 h 4420805"/>
              <a:gd name="connsiteX609" fmla="*/ 3478306 w 6064367"/>
              <a:gd name="connsiteY609" fmla="*/ 2821752 h 4420805"/>
              <a:gd name="connsiteX610" fmla="*/ 3451412 w 6064367"/>
              <a:gd name="connsiteY610" fmla="*/ 2803823 h 4420805"/>
              <a:gd name="connsiteX611" fmla="*/ 3415553 w 6064367"/>
              <a:gd name="connsiteY611" fmla="*/ 2758999 h 4420805"/>
              <a:gd name="connsiteX612" fmla="*/ 3370730 w 6064367"/>
              <a:gd name="connsiteY612" fmla="*/ 2714175 h 4420805"/>
              <a:gd name="connsiteX613" fmla="*/ 3343836 w 6064367"/>
              <a:gd name="connsiteY613" fmla="*/ 2687281 h 4420805"/>
              <a:gd name="connsiteX614" fmla="*/ 3290047 w 6064367"/>
              <a:gd name="connsiteY614" fmla="*/ 2633493 h 4420805"/>
              <a:gd name="connsiteX615" fmla="*/ 3254188 w 6064367"/>
              <a:gd name="connsiteY615" fmla="*/ 2588670 h 4420805"/>
              <a:gd name="connsiteX616" fmla="*/ 3218330 w 6064367"/>
              <a:gd name="connsiteY616" fmla="*/ 2534881 h 4420805"/>
              <a:gd name="connsiteX617" fmla="*/ 3200400 w 6064367"/>
              <a:gd name="connsiteY617" fmla="*/ 2516952 h 4420805"/>
              <a:gd name="connsiteX618" fmla="*/ 3218330 w 6064367"/>
              <a:gd name="connsiteY618" fmla="*/ 2552811 h 4420805"/>
              <a:gd name="connsiteX619" fmla="*/ 3263153 w 6064367"/>
              <a:gd name="connsiteY619" fmla="*/ 2615564 h 4420805"/>
              <a:gd name="connsiteX620" fmla="*/ 3299012 w 6064367"/>
              <a:gd name="connsiteY620" fmla="*/ 2678317 h 4420805"/>
              <a:gd name="connsiteX621" fmla="*/ 3316941 w 6064367"/>
              <a:gd name="connsiteY621" fmla="*/ 2705211 h 4420805"/>
              <a:gd name="connsiteX622" fmla="*/ 3352800 w 6064367"/>
              <a:gd name="connsiteY622" fmla="*/ 2741070 h 4420805"/>
              <a:gd name="connsiteX623" fmla="*/ 3388659 w 6064367"/>
              <a:gd name="connsiteY623" fmla="*/ 2794858 h 4420805"/>
              <a:gd name="connsiteX624" fmla="*/ 3442447 w 6064367"/>
              <a:gd name="connsiteY624" fmla="*/ 2857611 h 4420805"/>
              <a:gd name="connsiteX625" fmla="*/ 3469341 w 6064367"/>
              <a:gd name="connsiteY625" fmla="*/ 2875540 h 4420805"/>
              <a:gd name="connsiteX626" fmla="*/ 3514165 w 6064367"/>
              <a:gd name="connsiteY626" fmla="*/ 2920364 h 4420805"/>
              <a:gd name="connsiteX627" fmla="*/ 3541059 w 6064367"/>
              <a:gd name="connsiteY627" fmla="*/ 2938293 h 4420805"/>
              <a:gd name="connsiteX628" fmla="*/ 3558988 w 6064367"/>
              <a:gd name="connsiteY628" fmla="*/ 2956223 h 4420805"/>
              <a:gd name="connsiteX629" fmla="*/ 3585883 w 6064367"/>
              <a:gd name="connsiteY629" fmla="*/ 2965187 h 4420805"/>
              <a:gd name="connsiteX630" fmla="*/ 3630706 w 6064367"/>
              <a:gd name="connsiteY630" fmla="*/ 3001046 h 4420805"/>
              <a:gd name="connsiteX631" fmla="*/ 3657600 w 6064367"/>
              <a:gd name="connsiteY631" fmla="*/ 3010011 h 4420805"/>
              <a:gd name="connsiteX632" fmla="*/ 3729318 w 6064367"/>
              <a:gd name="connsiteY632" fmla="*/ 3045870 h 4420805"/>
              <a:gd name="connsiteX633" fmla="*/ 3783106 w 6064367"/>
              <a:gd name="connsiteY633" fmla="*/ 3072764 h 4420805"/>
              <a:gd name="connsiteX634" fmla="*/ 3836894 w 6064367"/>
              <a:gd name="connsiteY634" fmla="*/ 3099658 h 4420805"/>
              <a:gd name="connsiteX635" fmla="*/ 3872753 w 6064367"/>
              <a:gd name="connsiteY635" fmla="*/ 3117587 h 4420805"/>
              <a:gd name="connsiteX636" fmla="*/ 3899647 w 6064367"/>
              <a:gd name="connsiteY636" fmla="*/ 3126552 h 4420805"/>
              <a:gd name="connsiteX637" fmla="*/ 3926541 w 6064367"/>
              <a:gd name="connsiteY637" fmla="*/ 3144481 h 4420805"/>
              <a:gd name="connsiteX638" fmla="*/ 3971365 w 6064367"/>
              <a:gd name="connsiteY638" fmla="*/ 3153446 h 4420805"/>
              <a:gd name="connsiteX639" fmla="*/ 4043083 w 6064367"/>
              <a:gd name="connsiteY639" fmla="*/ 3180340 h 4420805"/>
              <a:gd name="connsiteX640" fmla="*/ 4087906 w 6064367"/>
              <a:gd name="connsiteY640" fmla="*/ 3198270 h 4420805"/>
              <a:gd name="connsiteX641" fmla="*/ 4141694 w 6064367"/>
              <a:gd name="connsiteY641" fmla="*/ 3216199 h 4420805"/>
              <a:gd name="connsiteX642" fmla="*/ 4168588 w 6064367"/>
              <a:gd name="connsiteY642" fmla="*/ 3225164 h 4420805"/>
              <a:gd name="connsiteX643" fmla="*/ 4258236 w 6064367"/>
              <a:gd name="connsiteY643" fmla="*/ 3261023 h 4420805"/>
              <a:gd name="connsiteX644" fmla="*/ 4347883 w 6064367"/>
              <a:gd name="connsiteY644" fmla="*/ 3287917 h 4420805"/>
              <a:gd name="connsiteX645" fmla="*/ 4374777 w 6064367"/>
              <a:gd name="connsiteY645" fmla="*/ 3305846 h 4420805"/>
              <a:gd name="connsiteX646" fmla="*/ 4428565 w 6064367"/>
              <a:gd name="connsiteY646" fmla="*/ 3323775 h 4420805"/>
              <a:gd name="connsiteX647" fmla="*/ 4455459 w 6064367"/>
              <a:gd name="connsiteY647" fmla="*/ 3341705 h 4420805"/>
              <a:gd name="connsiteX648" fmla="*/ 4491318 w 6064367"/>
              <a:gd name="connsiteY648" fmla="*/ 3359634 h 4420805"/>
              <a:gd name="connsiteX649" fmla="*/ 4572000 w 6064367"/>
              <a:gd name="connsiteY649" fmla="*/ 3413423 h 4420805"/>
              <a:gd name="connsiteX650" fmla="*/ 4589930 w 6064367"/>
              <a:gd name="connsiteY650" fmla="*/ 3440317 h 4420805"/>
              <a:gd name="connsiteX651" fmla="*/ 4643718 w 6064367"/>
              <a:gd name="connsiteY651" fmla="*/ 3494105 h 4420805"/>
              <a:gd name="connsiteX652" fmla="*/ 4661647 w 6064367"/>
              <a:gd name="connsiteY652" fmla="*/ 3520999 h 4420805"/>
              <a:gd name="connsiteX653" fmla="*/ 4697506 w 6064367"/>
              <a:gd name="connsiteY653" fmla="*/ 3583752 h 4420805"/>
              <a:gd name="connsiteX654" fmla="*/ 4724400 w 6064367"/>
              <a:gd name="connsiteY654" fmla="*/ 3673399 h 4420805"/>
              <a:gd name="connsiteX655" fmla="*/ 4742330 w 6064367"/>
              <a:gd name="connsiteY655" fmla="*/ 3700293 h 4420805"/>
              <a:gd name="connsiteX656" fmla="*/ 4760259 w 6064367"/>
              <a:gd name="connsiteY656" fmla="*/ 3754081 h 4420805"/>
              <a:gd name="connsiteX657" fmla="*/ 4805083 w 6064367"/>
              <a:gd name="connsiteY657" fmla="*/ 3655470 h 4420805"/>
              <a:gd name="connsiteX658" fmla="*/ 4823012 w 6064367"/>
              <a:gd name="connsiteY658" fmla="*/ 3619611 h 4420805"/>
              <a:gd name="connsiteX659" fmla="*/ 4831977 w 6064367"/>
              <a:gd name="connsiteY659" fmla="*/ 3583752 h 4420805"/>
              <a:gd name="connsiteX660" fmla="*/ 4867836 w 6064367"/>
              <a:gd name="connsiteY660" fmla="*/ 3529964 h 4420805"/>
              <a:gd name="connsiteX661" fmla="*/ 4903694 w 6064367"/>
              <a:gd name="connsiteY661" fmla="*/ 3485140 h 4420805"/>
              <a:gd name="connsiteX662" fmla="*/ 4930588 w 6064367"/>
              <a:gd name="connsiteY662" fmla="*/ 3476175 h 4420805"/>
              <a:gd name="connsiteX663" fmla="*/ 5011271 w 6064367"/>
              <a:gd name="connsiteY663" fmla="*/ 3503070 h 4420805"/>
              <a:gd name="connsiteX664" fmla="*/ 5056094 w 6064367"/>
              <a:gd name="connsiteY664" fmla="*/ 3512034 h 4420805"/>
              <a:gd name="connsiteX665" fmla="*/ 5091953 w 6064367"/>
              <a:gd name="connsiteY665" fmla="*/ 3529964 h 4420805"/>
              <a:gd name="connsiteX666" fmla="*/ 5235388 w 6064367"/>
              <a:gd name="connsiteY666" fmla="*/ 3503070 h 4420805"/>
              <a:gd name="connsiteX667" fmla="*/ 5253318 w 6064367"/>
              <a:gd name="connsiteY667" fmla="*/ 3485140 h 4420805"/>
              <a:gd name="connsiteX668" fmla="*/ 5271247 w 6064367"/>
              <a:gd name="connsiteY668" fmla="*/ 3449281 h 4420805"/>
              <a:gd name="connsiteX669" fmla="*/ 5298141 w 6064367"/>
              <a:gd name="connsiteY669" fmla="*/ 3404458 h 4420805"/>
              <a:gd name="connsiteX670" fmla="*/ 5316071 w 6064367"/>
              <a:gd name="connsiteY670" fmla="*/ 3341705 h 4420805"/>
              <a:gd name="connsiteX671" fmla="*/ 5334000 w 6064367"/>
              <a:gd name="connsiteY671" fmla="*/ 3323775 h 4420805"/>
              <a:gd name="connsiteX672" fmla="*/ 5432612 w 6064367"/>
              <a:gd name="connsiteY672" fmla="*/ 3350670 h 4420805"/>
              <a:gd name="connsiteX673" fmla="*/ 5486400 w 6064367"/>
              <a:gd name="connsiteY673" fmla="*/ 3359634 h 4420805"/>
              <a:gd name="connsiteX674" fmla="*/ 5540188 w 6064367"/>
              <a:gd name="connsiteY674" fmla="*/ 3377564 h 4420805"/>
              <a:gd name="connsiteX675" fmla="*/ 5558118 w 6064367"/>
              <a:gd name="connsiteY675" fmla="*/ 3323775 h 4420805"/>
              <a:gd name="connsiteX676" fmla="*/ 5576047 w 6064367"/>
              <a:gd name="connsiteY676" fmla="*/ 3296881 h 4420805"/>
              <a:gd name="connsiteX677" fmla="*/ 5585012 w 6064367"/>
              <a:gd name="connsiteY677" fmla="*/ 3269987 h 4420805"/>
              <a:gd name="connsiteX678" fmla="*/ 5611906 w 6064367"/>
              <a:gd name="connsiteY678" fmla="*/ 3234128 h 4420805"/>
              <a:gd name="connsiteX679" fmla="*/ 5647765 w 6064367"/>
              <a:gd name="connsiteY679" fmla="*/ 3180340 h 4420805"/>
              <a:gd name="connsiteX680" fmla="*/ 5656730 w 6064367"/>
              <a:gd name="connsiteY680" fmla="*/ 3153446 h 4420805"/>
              <a:gd name="connsiteX681" fmla="*/ 5602941 w 6064367"/>
              <a:gd name="connsiteY681" fmla="*/ 3054834 h 4420805"/>
              <a:gd name="connsiteX682" fmla="*/ 5576047 w 6064367"/>
              <a:gd name="connsiteY682" fmla="*/ 3027940 h 4420805"/>
              <a:gd name="connsiteX683" fmla="*/ 5549153 w 6064367"/>
              <a:gd name="connsiteY683" fmla="*/ 3001046 h 4420805"/>
              <a:gd name="connsiteX684" fmla="*/ 5522259 w 6064367"/>
              <a:gd name="connsiteY684" fmla="*/ 2983117 h 4420805"/>
              <a:gd name="connsiteX685" fmla="*/ 5468471 w 6064367"/>
              <a:gd name="connsiteY685" fmla="*/ 2938293 h 4420805"/>
              <a:gd name="connsiteX686" fmla="*/ 5396753 w 6064367"/>
              <a:gd name="connsiteY686" fmla="*/ 2902434 h 4420805"/>
              <a:gd name="connsiteX687" fmla="*/ 5325036 w 6064367"/>
              <a:gd name="connsiteY687" fmla="*/ 2875540 h 4420805"/>
              <a:gd name="connsiteX688" fmla="*/ 5253318 w 6064367"/>
              <a:gd name="connsiteY688" fmla="*/ 2848646 h 4420805"/>
              <a:gd name="connsiteX689" fmla="*/ 5217459 w 6064367"/>
              <a:gd name="connsiteY689" fmla="*/ 2830717 h 4420805"/>
              <a:gd name="connsiteX690" fmla="*/ 5163671 w 6064367"/>
              <a:gd name="connsiteY690" fmla="*/ 2812787 h 4420805"/>
              <a:gd name="connsiteX691" fmla="*/ 5074024 w 6064367"/>
              <a:gd name="connsiteY691" fmla="*/ 2785893 h 4420805"/>
              <a:gd name="connsiteX692" fmla="*/ 4957483 w 6064367"/>
              <a:gd name="connsiteY692" fmla="*/ 2750034 h 4420805"/>
              <a:gd name="connsiteX693" fmla="*/ 4930588 w 6064367"/>
              <a:gd name="connsiteY693" fmla="*/ 2732105 h 4420805"/>
              <a:gd name="connsiteX694" fmla="*/ 4840941 w 6064367"/>
              <a:gd name="connsiteY694" fmla="*/ 2714175 h 4420805"/>
              <a:gd name="connsiteX695" fmla="*/ 4679577 w 6064367"/>
              <a:gd name="connsiteY695" fmla="*/ 2678317 h 4420805"/>
              <a:gd name="connsiteX696" fmla="*/ 4643718 w 6064367"/>
              <a:gd name="connsiteY696" fmla="*/ 2669352 h 4420805"/>
              <a:gd name="connsiteX697" fmla="*/ 4589930 w 6064367"/>
              <a:gd name="connsiteY697" fmla="*/ 2651423 h 4420805"/>
              <a:gd name="connsiteX698" fmla="*/ 4428565 w 6064367"/>
              <a:gd name="connsiteY698" fmla="*/ 2633493 h 4420805"/>
              <a:gd name="connsiteX699" fmla="*/ 4392706 w 6064367"/>
              <a:gd name="connsiteY699" fmla="*/ 2624528 h 4420805"/>
              <a:gd name="connsiteX700" fmla="*/ 4365812 w 6064367"/>
              <a:gd name="connsiteY700" fmla="*/ 2615564 h 4420805"/>
              <a:gd name="connsiteX701" fmla="*/ 4285130 w 6064367"/>
              <a:gd name="connsiteY701" fmla="*/ 2606599 h 4420805"/>
              <a:gd name="connsiteX702" fmla="*/ 4240306 w 6064367"/>
              <a:gd name="connsiteY702" fmla="*/ 2597634 h 4420805"/>
              <a:gd name="connsiteX703" fmla="*/ 4159624 w 6064367"/>
              <a:gd name="connsiteY703" fmla="*/ 2588670 h 4420805"/>
              <a:gd name="connsiteX704" fmla="*/ 4105836 w 6064367"/>
              <a:gd name="connsiteY704" fmla="*/ 2579705 h 4420805"/>
              <a:gd name="connsiteX705" fmla="*/ 4078941 w 6064367"/>
              <a:gd name="connsiteY705" fmla="*/ 2570740 h 4420805"/>
              <a:gd name="connsiteX706" fmla="*/ 3971365 w 6064367"/>
              <a:gd name="connsiteY706" fmla="*/ 2561775 h 4420805"/>
              <a:gd name="connsiteX707" fmla="*/ 3890683 w 6064367"/>
              <a:gd name="connsiteY707" fmla="*/ 2543846 h 4420805"/>
              <a:gd name="connsiteX708" fmla="*/ 3810000 w 6064367"/>
              <a:gd name="connsiteY708" fmla="*/ 2534881 h 4420805"/>
              <a:gd name="connsiteX709" fmla="*/ 3747247 w 6064367"/>
              <a:gd name="connsiteY709" fmla="*/ 2516952 h 4420805"/>
              <a:gd name="connsiteX710" fmla="*/ 3684494 w 6064367"/>
              <a:gd name="connsiteY710" fmla="*/ 2507987 h 4420805"/>
              <a:gd name="connsiteX711" fmla="*/ 3612777 w 6064367"/>
              <a:gd name="connsiteY711" fmla="*/ 2490058 h 4420805"/>
              <a:gd name="connsiteX712" fmla="*/ 3585883 w 6064367"/>
              <a:gd name="connsiteY712" fmla="*/ 2481093 h 4420805"/>
              <a:gd name="connsiteX713" fmla="*/ 3505200 w 6064367"/>
              <a:gd name="connsiteY713" fmla="*/ 2463164 h 4420805"/>
              <a:gd name="connsiteX714" fmla="*/ 3478306 w 6064367"/>
              <a:gd name="connsiteY714" fmla="*/ 2454199 h 4420805"/>
              <a:gd name="connsiteX715" fmla="*/ 3451412 w 6064367"/>
              <a:gd name="connsiteY715" fmla="*/ 2436270 h 4420805"/>
              <a:gd name="connsiteX716" fmla="*/ 3433483 w 6064367"/>
              <a:gd name="connsiteY716" fmla="*/ 2418340 h 4420805"/>
              <a:gd name="connsiteX717" fmla="*/ 3460377 w 6064367"/>
              <a:gd name="connsiteY717" fmla="*/ 2427305 h 4420805"/>
              <a:gd name="connsiteX718" fmla="*/ 3496236 w 6064367"/>
              <a:gd name="connsiteY718" fmla="*/ 2436270 h 4420805"/>
              <a:gd name="connsiteX719" fmla="*/ 3594847 w 6064367"/>
              <a:gd name="connsiteY719" fmla="*/ 2472128 h 4420805"/>
              <a:gd name="connsiteX720" fmla="*/ 3621741 w 6064367"/>
              <a:gd name="connsiteY720" fmla="*/ 2481093 h 4420805"/>
              <a:gd name="connsiteX721" fmla="*/ 3657600 w 6064367"/>
              <a:gd name="connsiteY721" fmla="*/ 2499023 h 4420805"/>
              <a:gd name="connsiteX722" fmla="*/ 3738283 w 6064367"/>
              <a:gd name="connsiteY722" fmla="*/ 2507987 h 4420805"/>
              <a:gd name="connsiteX723" fmla="*/ 3872753 w 6064367"/>
              <a:gd name="connsiteY723" fmla="*/ 2534881 h 4420805"/>
              <a:gd name="connsiteX724" fmla="*/ 3899647 w 6064367"/>
              <a:gd name="connsiteY724" fmla="*/ 2543846 h 4420805"/>
              <a:gd name="connsiteX725" fmla="*/ 4025153 w 6064367"/>
              <a:gd name="connsiteY725" fmla="*/ 2561775 h 4420805"/>
              <a:gd name="connsiteX726" fmla="*/ 4105836 w 6064367"/>
              <a:gd name="connsiteY726" fmla="*/ 2579705 h 4420805"/>
              <a:gd name="connsiteX727" fmla="*/ 4258236 w 6064367"/>
              <a:gd name="connsiteY727" fmla="*/ 2597634 h 4420805"/>
              <a:gd name="connsiteX728" fmla="*/ 4598894 w 6064367"/>
              <a:gd name="connsiteY728" fmla="*/ 2606599 h 4420805"/>
              <a:gd name="connsiteX729" fmla="*/ 4876800 w 6064367"/>
              <a:gd name="connsiteY729" fmla="*/ 2615564 h 4420805"/>
              <a:gd name="connsiteX730" fmla="*/ 5002306 w 6064367"/>
              <a:gd name="connsiteY730" fmla="*/ 2624528 h 4420805"/>
              <a:gd name="connsiteX731" fmla="*/ 5217459 w 6064367"/>
              <a:gd name="connsiteY731" fmla="*/ 2633493 h 4420805"/>
              <a:gd name="connsiteX732" fmla="*/ 5369859 w 6064367"/>
              <a:gd name="connsiteY732" fmla="*/ 2642458 h 4420805"/>
              <a:gd name="connsiteX733" fmla="*/ 5432612 w 6064367"/>
              <a:gd name="connsiteY733" fmla="*/ 2651423 h 4420805"/>
              <a:gd name="connsiteX734" fmla="*/ 5504330 w 6064367"/>
              <a:gd name="connsiteY734" fmla="*/ 2660387 h 4420805"/>
              <a:gd name="connsiteX735" fmla="*/ 5585012 w 6064367"/>
              <a:gd name="connsiteY735" fmla="*/ 2678317 h 4420805"/>
              <a:gd name="connsiteX736" fmla="*/ 5638800 w 6064367"/>
              <a:gd name="connsiteY736" fmla="*/ 2696246 h 4420805"/>
              <a:gd name="connsiteX737" fmla="*/ 5674659 w 6064367"/>
              <a:gd name="connsiteY737" fmla="*/ 2705211 h 4420805"/>
              <a:gd name="connsiteX738" fmla="*/ 5728447 w 6064367"/>
              <a:gd name="connsiteY738" fmla="*/ 2723140 h 4420805"/>
              <a:gd name="connsiteX739" fmla="*/ 5737412 w 6064367"/>
              <a:gd name="connsiteY739" fmla="*/ 2687281 h 4420805"/>
              <a:gd name="connsiteX740" fmla="*/ 5728447 w 6064367"/>
              <a:gd name="connsiteY740" fmla="*/ 2525917 h 4420805"/>
              <a:gd name="connsiteX741" fmla="*/ 5710518 w 6064367"/>
              <a:gd name="connsiteY741" fmla="*/ 2445234 h 4420805"/>
              <a:gd name="connsiteX742" fmla="*/ 5719483 w 6064367"/>
              <a:gd name="connsiteY742" fmla="*/ 2337658 h 4420805"/>
              <a:gd name="connsiteX743" fmla="*/ 5737412 w 6064367"/>
              <a:gd name="connsiteY743" fmla="*/ 2319728 h 4420805"/>
              <a:gd name="connsiteX744" fmla="*/ 5800165 w 6064367"/>
              <a:gd name="connsiteY744" fmla="*/ 2301799 h 4420805"/>
              <a:gd name="connsiteX745" fmla="*/ 5800165 w 6064367"/>
              <a:gd name="connsiteY745" fmla="*/ 2194223 h 4420805"/>
              <a:gd name="connsiteX746" fmla="*/ 5818094 w 6064367"/>
              <a:gd name="connsiteY746" fmla="*/ 2176293 h 4420805"/>
              <a:gd name="connsiteX747" fmla="*/ 5853953 w 6064367"/>
              <a:gd name="connsiteY747" fmla="*/ 2167328 h 4420805"/>
              <a:gd name="connsiteX748" fmla="*/ 5907741 w 6064367"/>
              <a:gd name="connsiteY748" fmla="*/ 2131470 h 4420805"/>
              <a:gd name="connsiteX749" fmla="*/ 5952565 w 6064367"/>
              <a:gd name="connsiteY749" fmla="*/ 2086646 h 4420805"/>
              <a:gd name="connsiteX750" fmla="*/ 5943600 w 6064367"/>
              <a:gd name="connsiteY750" fmla="*/ 2032858 h 4420805"/>
              <a:gd name="connsiteX751" fmla="*/ 5925671 w 6064367"/>
              <a:gd name="connsiteY751" fmla="*/ 2014928 h 4420805"/>
              <a:gd name="connsiteX752" fmla="*/ 5916706 w 6064367"/>
              <a:gd name="connsiteY752" fmla="*/ 1988034 h 4420805"/>
              <a:gd name="connsiteX753" fmla="*/ 5907741 w 6064367"/>
              <a:gd name="connsiteY753" fmla="*/ 1925281 h 4420805"/>
              <a:gd name="connsiteX754" fmla="*/ 5853953 w 6064367"/>
              <a:gd name="connsiteY754" fmla="*/ 1889423 h 4420805"/>
              <a:gd name="connsiteX755" fmla="*/ 5683624 w 6064367"/>
              <a:gd name="connsiteY755" fmla="*/ 1898387 h 4420805"/>
              <a:gd name="connsiteX756" fmla="*/ 5656730 w 6064367"/>
              <a:gd name="connsiteY756" fmla="*/ 1907352 h 4420805"/>
              <a:gd name="connsiteX757" fmla="*/ 5611906 w 6064367"/>
              <a:gd name="connsiteY757" fmla="*/ 1916317 h 4420805"/>
              <a:gd name="connsiteX758" fmla="*/ 5585012 w 6064367"/>
              <a:gd name="connsiteY758" fmla="*/ 1934246 h 4420805"/>
              <a:gd name="connsiteX759" fmla="*/ 5513294 w 6064367"/>
              <a:gd name="connsiteY759" fmla="*/ 1952175 h 4420805"/>
              <a:gd name="connsiteX760" fmla="*/ 5486400 w 6064367"/>
              <a:gd name="connsiteY760" fmla="*/ 1961140 h 4420805"/>
              <a:gd name="connsiteX761" fmla="*/ 5441577 w 6064367"/>
              <a:gd name="connsiteY761" fmla="*/ 1970105 h 4420805"/>
              <a:gd name="connsiteX762" fmla="*/ 5387788 w 6064367"/>
              <a:gd name="connsiteY762" fmla="*/ 1988034 h 4420805"/>
              <a:gd name="connsiteX763" fmla="*/ 5316071 w 6064367"/>
              <a:gd name="connsiteY763" fmla="*/ 1996999 h 4420805"/>
              <a:gd name="connsiteX764" fmla="*/ 5244353 w 6064367"/>
              <a:gd name="connsiteY764" fmla="*/ 2014928 h 4420805"/>
              <a:gd name="connsiteX765" fmla="*/ 5208494 w 6064367"/>
              <a:gd name="connsiteY765" fmla="*/ 2023893 h 4420805"/>
              <a:gd name="connsiteX766" fmla="*/ 5154706 w 6064367"/>
              <a:gd name="connsiteY766" fmla="*/ 2032858 h 4420805"/>
              <a:gd name="connsiteX767" fmla="*/ 5127812 w 6064367"/>
              <a:gd name="connsiteY767" fmla="*/ 2041823 h 4420805"/>
              <a:gd name="connsiteX768" fmla="*/ 5056094 w 6064367"/>
              <a:gd name="connsiteY768" fmla="*/ 2050787 h 4420805"/>
              <a:gd name="connsiteX769" fmla="*/ 5002306 w 6064367"/>
              <a:gd name="connsiteY769" fmla="*/ 2068717 h 4420805"/>
              <a:gd name="connsiteX770" fmla="*/ 4975412 w 6064367"/>
              <a:gd name="connsiteY770" fmla="*/ 2077681 h 4420805"/>
              <a:gd name="connsiteX771" fmla="*/ 4921624 w 6064367"/>
              <a:gd name="connsiteY771" fmla="*/ 2086646 h 4420805"/>
              <a:gd name="connsiteX772" fmla="*/ 4849906 w 6064367"/>
              <a:gd name="connsiteY772" fmla="*/ 2104575 h 4420805"/>
              <a:gd name="connsiteX773" fmla="*/ 4805083 w 6064367"/>
              <a:gd name="connsiteY773" fmla="*/ 2113540 h 4420805"/>
              <a:gd name="connsiteX774" fmla="*/ 4706471 w 6064367"/>
              <a:gd name="connsiteY774" fmla="*/ 2140434 h 4420805"/>
              <a:gd name="connsiteX775" fmla="*/ 4580965 w 6064367"/>
              <a:gd name="connsiteY775" fmla="*/ 2149399 h 4420805"/>
              <a:gd name="connsiteX776" fmla="*/ 4545106 w 6064367"/>
              <a:gd name="connsiteY776" fmla="*/ 2158364 h 4420805"/>
              <a:gd name="connsiteX777" fmla="*/ 4518212 w 6064367"/>
              <a:gd name="connsiteY777" fmla="*/ 2167328 h 4420805"/>
              <a:gd name="connsiteX778" fmla="*/ 4374777 w 6064367"/>
              <a:gd name="connsiteY778" fmla="*/ 2185258 h 4420805"/>
              <a:gd name="connsiteX779" fmla="*/ 4150659 w 6064367"/>
              <a:gd name="connsiteY779" fmla="*/ 2194223 h 4420805"/>
              <a:gd name="connsiteX780" fmla="*/ 3666565 w 6064367"/>
              <a:gd name="connsiteY780" fmla="*/ 2203187 h 4420805"/>
              <a:gd name="connsiteX781" fmla="*/ 4365812 w 6064367"/>
              <a:gd name="connsiteY781" fmla="*/ 2212152 h 4420805"/>
              <a:gd name="connsiteX782" fmla="*/ 4482353 w 6064367"/>
              <a:gd name="connsiteY782" fmla="*/ 2194223 h 4420805"/>
              <a:gd name="connsiteX783" fmla="*/ 4527177 w 6064367"/>
              <a:gd name="connsiteY783" fmla="*/ 2185258 h 4420805"/>
              <a:gd name="connsiteX784" fmla="*/ 4607859 w 6064367"/>
              <a:gd name="connsiteY784" fmla="*/ 2176293 h 4420805"/>
              <a:gd name="connsiteX785" fmla="*/ 4751294 w 6064367"/>
              <a:gd name="connsiteY785" fmla="*/ 2140434 h 4420805"/>
              <a:gd name="connsiteX786" fmla="*/ 4778188 w 6064367"/>
              <a:gd name="connsiteY786" fmla="*/ 2122505 h 4420805"/>
              <a:gd name="connsiteX787" fmla="*/ 4831977 w 6064367"/>
              <a:gd name="connsiteY787" fmla="*/ 2077681 h 4420805"/>
              <a:gd name="connsiteX788" fmla="*/ 4885765 w 6064367"/>
              <a:gd name="connsiteY788" fmla="*/ 2014928 h 4420805"/>
              <a:gd name="connsiteX789" fmla="*/ 4921624 w 6064367"/>
              <a:gd name="connsiteY789" fmla="*/ 1988034 h 4420805"/>
              <a:gd name="connsiteX790" fmla="*/ 4993341 w 6064367"/>
              <a:gd name="connsiteY790" fmla="*/ 1916317 h 4420805"/>
              <a:gd name="connsiteX791" fmla="*/ 5020236 w 6064367"/>
              <a:gd name="connsiteY791" fmla="*/ 1880458 h 4420805"/>
              <a:gd name="connsiteX792" fmla="*/ 5047130 w 6064367"/>
              <a:gd name="connsiteY792" fmla="*/ 1871493 h 4420805"/>
              <a:gd name="connsiteX793" fmla="*/ 5145741 w 6064367"/>
              <a:gd name="connsiteY793" fmla="*/ 1781846 h 4420805"/>
              <a:gd name="connsiteX794" fmla="*/ 5199530 w 6064367"/>
              <a:gd name="connsiteY794" fmla="*/ 1710128 h 4420805"/>
              <a:gd name="connsiteX795" fmla="*/ 5226424 w 6064367"/>
              <a:gd name="connsiteY795" fmla="*/ 1674270 h 4420805"/>
              <a:gd name="connsiteX796" fmla="*/ 5271247 w 6064367"/>
              <a:gd name="connsiteY796" fmla="*/ 1629446 h 4420805"/>
              <a:gd name="connsiteX797" fmla="*/ 5280212 w 6064367"/>
              <a:gd name="connsiteY797" fmla="*/ 1602552 h 4420805"/>
              <a:gd name="connsiteX798" fmla="*/ 5378824 w 6064367"/>
              <a:gd name="connsiteY798" fmla="*/ 1494975 h 4420805"/>
              <a:gd name="connsiteX799" fmla="*/ 5414683 w 6064367"/>
              <a:gd name="connsiteY799" fmla="*/ 1459117 h 4420805"/>
              <a:gd name="connsiteX800" fmla="*/ 5477436 w 6064367"/>
              <a:gd name="connsiteY800" fmla="*/ 1387399 h 4420805"/>
              <a:gd name="connsiteX801" fmla="*/ 5504330 w 6064367"/>
              <a:gd name="connsiteY801" fmla="*/ 1360505 h 4420805"/>
              <a:gd name="connsiteX802" fmla="*/ 5549153 w 6064367"/>
              <a:gd name="connsiteY802" fmla="*/ 1324646 h 4420805"/>
              <a:gd name="connsiteX803" fmla="*/ 5567083 w 6064367"/>
              <a:gd name="connsiteY803" fmla="*/ 1306717 h 4420805"/>
              <a:gd name="connsiteX804" fmla="*/ 5593977 w 6064367"/>
              <a:gd name="connsiteY804" fmla="*/ 1297752 h 4420805"/>
              <a:gd name="connsiteX805" fmla="*/ 5638800 w 6064367"/>
              <a:gd name="connsiteY805" fmla="*/ 1279823 h 4420805"/>
              <a:gd name="connsiteX806" fmla="*/ 5710518 w 6064367"/>
              <a:gd name="connsiteY806" fmla="*/ 1252928 h 4420805"/>
              <a:gd name="connsiteX807" fmla="*/ 5791200 w 6064367"/>
              <a:gd name="connsiteY807" fmla="*/ 1226034 h 4420805"/>
              <a:gd name="connsiteX808" fmla="*/ 5880847 w 6064367"/>
              <a:gd name="connsiteY808" fmla="*/ 1208105 h 4420805"/>
              <a:gd name="connsiteX809" fmla="*/ 5907741 w 6064367"/>
              <a:gd name="connsiteY809" fmla="*/ 1199140 h 4420805"/>
              <a:gd name="connsiteX810" fmla="*/ 6024283 w 6064367"/>
              <a:gd name="connsiteY810" fmla="*/ 1190175 h 4420805"/>
              <a:gd name="connsiteX811" fmla="*/ 6060141 w 6064367"/>
              <a:gd name="connsiteY811" fmla="*/ 1181211 h 4420805"/>
              <a:gd name="connsiteX812" fmla="*/ 6033247 w 6064367"/>
              <a:gd name="connsiteY812" fmla="*/ 1172246 h 4420805"/>
              <a:gd name="connsiteX813" fmla="*/ 5979459 w 6064367"/>
              <a:gd name="connsiteY813" fmla="*/ 1136387 h 4420805"/>
              <a:gd name="connsiteX814" fmla="*/ 5952565 w 6064367"/>
              <a:gd name="connsiteY814" fmla="*/ 1118458 h 4420805"/>
              <a:gd name="connsiteX815" fmla="*/ 5934636 w 6064367"/>
              <a:gd name="connsiteY815" fmla="*/ 1091564 h 4420805"/>
              <a:gd name="connsiteX816" fmla="*/ 5880847 w 6064367"/>
              <a:gd name="connsiteY816" fmla="*/ 1055705 h 4420805"/>
              <a:gd name="connsiteX817" fmla="*/ 5844988 w 6064367"/>
              <a:gd name="connsiteY817" fmla="*/ 1010881 h 4420805"/>
              <a:gd name="connsiteX818" fmla="*/ 5791200 w 6064367"/>
              <a:gd name="connsiteY818" fmla="*/ 975023 h 4420805"/>
              <a:gd name="connsiteX819" fmla="*/ 5737412 w 6064367"/>
              <a:gd name="connsiteY819" fmla="*/ 930199 h 4420805"/>
              <a:gd name="connsiteX820" fmla="*/ 5585012 w 6064367"/>
              <a:gd name="connsiteY820" fmla="*/ 948128 h 4420805"/>
              <a:gd name="connsiteX821" fmla="*/ 5558118 w 6064367"/>
              <a:gd name="connsiteY821" fmla="*/ 957093 h 4420805"/>
              <a:gd name="connsiteX822" fmla="*/ 5513294 w 6064367"/>
              <a:gd name="connsiteY822" fmla="*/ 966058 h 4420805"/>
              <a:gd name="connsiteX823" fmla="*/ 5477436 w 6064367"/>
              <a:gd name="connsiteY823" fmla="*/ 983987 h 4420805"/>
              <a:gd name="connsiteX824" fmla="*/ 5441577 w 6064367"/>
              <a:gd name="connsiteY824" fmla="*/ 992952 h 4420805"/>
              <a:gd name="connsiteX825" fmla="*/ 5414683 w 6064367"/>
              <a:gd name="connsiteY825" fmla="*/ 1001917 h 4420805"/>
              <a:gd name="connsiteX826" fmla="*/ 5369859 w 6064367"/>
              <a:gd name="connsiteY826" fmla="*/ 992952 h 4420805"/>
              <a:gd name="connsiteX827" fmla="*/ 5342965 w 6064367"/>
              <a:gd name="connsiteY827" fmla="*/ 966058 h 4420805"/>
              <a:gd name="connsiteX828" fmla="*/ 5316071 w 6064367"/>
              <a:gd name="connsiteY828" fmla="*/ 948128 h 4420805"/>
              <a:gd name="connsiteX829" fmla="*/ 5271247 w 6064367"/>
              <a:gd name="connsiteY829" fmla="*/ 903305 h 4420805"/>
              <a:gd name="connsiteX830" fmla="*/ 5235388 w 6064367"/>
              <a:gd name="connsiteY830" fmla="*/ 876411 h 4420805"/>
              <a:gd name="connsiteX831" fmla="*/ 5217459 w 6064367"/>
              <a:gd name="connsiteY831" fmla="*/ 858481 h 4420805"/>
              <a:gd name="connsiteX832" fmla="*/ 5190565 w 6064367"/>
              <a:gd name="connsiteY832" fmla="*/ 849517 h 4420805"/>
              <a:gd name="connsiteX833" fmla="*/ 5154706 w 6064367"/>
              <a:gd name="connsiteY833" fmla="*/ 706081 h 4420805"/>
              <a:gd name="connsiteX834" fmla="*/ 5100918 w 6064367"/>
              <a:gd name="connsiteY834" fmla="*/ 715046 h 4420805"/>
              <a:gd name="connsiteX835" fmla="*/ 5029200 w 6064367"/>
              <a:gd name="connsiteY835" fmla="*/ 768834 h 4420805"/>
              <a:gd name="connsiteX836" fmla="*/ 4975412 w 6064367"/>
              <a:gd name="connsiteY836" fmla="*/ 840552 h 4420805"/>
              <a:gd name="connsiteX837" fmla="*/ 4930588 w 6064367"/>
              <a:gd name="connsiteY837" fmla="*/ 885375 h 4420805"/>
              <a:gd name="connsiteX838" fmla="*/ 4876800 w 6064367"/>
              <a:gd name="connsiteY838" fmla="*/ 957093 h 4420805"/>
              <a:gd name="connsiteX839" fmla="*/ 4849906 w 6064367"/>
              <a:gd name="connsiteY839" fmla="*/ 983987 h 4420805"/>
              <a:gd name="connsiteX840" fmla="*/ 4831977 w 6064367"/>
              <a:gd name="connsiteY840" fmla="*/ 1010881 h 4420805"/>
              <a:gd name="connsiteX841" fmla="*/ 4814047 w 6064367"/>
              <a:gd name="connsiteY841" fmla="*/ 1028811 h 4420805"/>
              <a:gd name="connsiteX842" fmla="*/ 4787153 w 6064367"/>
              <a:gd name="connsiteY842" fmla="*/ 1082599 h 4420805"/>
              <a:gd name="connsiteX843" fmla="*/ 4769224 w 6064367"/>
              <a:gd name="connsiteY843" fmla="*/ 1109493 h 4420805"/>
              <a:gd name="connsiteX844" fmla="*/ 4751294 w 6064367"/>
              <a:gd name="connsiteY844" fmla="*/ 1127423 h 4420805"/>
              <a:gd name="connsiteX845" fmla="*/ 4724400 w 6064367"/>
              <a:gd name="connsiteY845" fmla="*/ 1163281 h 4420805"/>
              <a:gd name="connsiteX846" fmla="*/ 4688541 w 6064367"/>
              <a:gd name="connsiteY846" fmla="*/ 1199140 h 4420805"/>
              <a:gd name="connsiteX847" fmla="*/ 4616824 w 6064367"/>
              <a:gd name="connsiteY847" fmla="*/ 1288787 h 4420805"/>
              <a:gd name="connsiteX848" fmla="*/ 4554071 w 6064367"/>
              <a:gd name="connsiteY848" fmla="*/ 1369470 h 4420805"/>
              <a:gd name="connsiteX849" fmla="*/ 4536141 w 6064367"/>
              <a:gd name="connsiteY849" fmla="*/ 1396364 h 4420805"/>
              <a:gd name="connsiteX850" fmla="*/ 4509247 w 6064367"/>
              <a:gd name="connsiteY850" fmla="*/ 1423258 h 4420805"/>
              <a:gd name="connsiteX851" fmla="*/ 4491318 w 6064367"/>
              <a:gd name="connsiteY851" fmla="*/ 1450152 h 4420805"/>
              <a:gd name="connsiteX852" fmla="*/ 4464424 w 6064367"/>
              <a:gd name="connsiteY852" fmla="*/ 1468081 h 4420805"/>
              <a:gd name="connsiteX853" fmla="*/ 4446494 w 6064367"/>
              <a:gd name="connsiteY853" fmla="*/ 1486011 h 4420805"/>
              <a:gd name="connsiteX854" fmla="*/ 4374777 w 6064367"/>
              <a:gd name="connsiteY854" fmla="*/ 1539799 h 4420805"/>
              <a:gd name="connsiteX855" fmla="*/ 4338918 w 6064367"/>
              <a:gd name="connsiteY855" fmla="*/ 1584623 h 4420805"/>
              <a:gd name="connsiteX856" fmla="*/ 4303059 w 6064367"/>
              <a:gd name="connsiteY856" fmla="*/ 1602552 h 4420805"/>
              <a:gd name="connsiteX857" fmla="*/ 4276165 w 6064367"/>
              <a:gd name="connsiteY857" fmla="*/ 1620481 h 4420805"/>
              <a:gd name="connsiteX858" fmla="*/ 4258236 w 6064367"/>
              <a:gd name="connsiteY858" fmla="*/ 1638411 h 4420805"/>
              <a:gd name="connsiteX859" fmla="*/ 4222377 w 6064367"/>
              <a:gd name="connsiteY859" fmla="*/ 1647375 h 4420805"/>
              <a:gd name="connsiteX860" fmla="*/ 4168588 w 6064367"/>
              <a:gd name="connsiteY860" fmla="*/ 1674270 h 4420805"/>
              <a:gd name="connsiteX861" fmla="*/ 4141694 w 6064367"/>
              <a:gd name="connsiteY861" fmla="*/ 1692199 h 4420805"/>
              <a:gd name="connsiteX862" fmla="*/ 4078941 w 6064367"/>
              <a:gd name="connsiteY862" fmla="*/ 1719093 h 4420805"/>
              <a:gd name="connsiteX863" fmla="*/ 4007224 w 6064367"/>
              <a:gd name="connsiteY863" fmla="*/ 1754952 h 4420805"/>
              <a:gd name="connsiteX864" fmla="*/ 3971365 w 6064367"/>
              <a:gd name="connsiteY864" fmla="*/ 1763917 h 4420805"/>
              <a:gd name="connsiteX865" fmla="*/ 3935506 w 6064367"/>
              <a:gd name="connsiteY865" fmla="*/ 1781846 h 4420805"/>
              <a:gd name="connsiteX866" fmla="*/ 3863788 w 6064367"/>
              <a:gd name="connsiteY866" fmla="*/ 1799775 h 4420805"/>
              <a:gd name="connsiteX867" fmla="*/ 3827930 w 6064367"/>
              <a:gd name="connsiteY867" fmla="*/ 1808740 h 4420805"/>
              <a:gd name="connsiteX868" fmla="*/ 3792071 w 6064367"/>
              <a:gd name="connsiteY868" fmla="*/ 1817705 h 4420805"/>
              <a:gd name="connsiteX869" fmla="*/ 3711388 w 6064367"/>
              <a:gd name="connsiteY869" fmla="*/ 1844599 h 4420805"/>
              <a:gd name="connsiteX870" fmla="*/ 3684494 w 6064367"/>
              <a:gd name="connsiteY870" fmla="*/ 1853564 h 4420805"/>
              <a:gd name="connsiteX871" fmla="*/ 3648636 w 6064367"/>
              <a:gd name="connsiteY871" fmla="*/ 1862528 h 4420805"/>
              <a:gd name="connsiteX872" fmla="*/ 3675530 w 6064367"/>
              <a:gd name="connsiteY872" fmla="*/ 1853564 h 4420805"/>
              <a:gd name="connsiteX873" fmla="*/ 3765177 w 6064367"/>
              <a:gd name="connsiteY873" fmla="*/ 1790811 h 4420805"/>
              <a:gd name="connsiteX874" fmla="*/ 3792071 w 6064367"/>
              <a:gd name="connsiteY874" fmla="*/ 1772881 h 4420805"/>
              <a:gd name="connsiteX875" fmla="*/ 3818965 w 6064367"/>
              <a:gd name="connsiteY875" fmla="*/ 1763917 h 4420805"/>
              <a:gd name="connsiteX876" fmla="*/ 3881718 w 6064367"/>
              <a:gd name="connsiteY876" fmla="*/ 1728058 h 4420805"/>
              <a:gd name="connsiteX877" fmla="*/ 3899647 w 6064367"/>
              <a:gd name="connsiteY877" fmla="*/ 1710128 h 4420805"/>
              <a:gd name="connsiteX878" fmla="*/ 3962400 w 6064367"/>
              <a:gd name="connsiteY878" fmla="*/ 1674270 h 4420805"/>
              <a:gd name="connsiteX879" fmla="*/ 3989294 w 6064367"/>
              <a:gd name="connsiteY879" fmla="*/ 1647375 h 4420805"/>
              <a:gd name="connsiteX880" fmla="*/ 4016188 w 6064367"/>
              <a:gd name="connsiteY880" fmla="*/ 1638411 h 4420805"/>
              <a:gd name="connsiteX881" fmla="*/ 4052047 w 6064367"/>
              <a:gd name="connsiteY881" fmla="*/ 1611517 h 4420805"/>
              <a:gd name="connsiteX882" fmla="*/ 4087906 w 6064367"/>
              <a:gd name="connsiteY882" fmla="*/ 1593587 h 4420805"/>
              <a:gd name="connsiteX883" fmla="*/ 4105836 w 6064367"/>
              <a:gd name="connsiteY883" fmla="*/ 1575658 h 4420805"/>
              <a:gd name="connsiteX884" fmla="*/ 4141694 w 6064367"/>
              <a:gd name="connsiteY884" fmla="*/ 1557728 h 4420805"/>
              <a:gd name="connsiteX885" fmla="*/ 4249271 w 6064367"/>
              <a:gd name="connsiteY885" fmla="*/ 1459117 h 4420805"/>
              <a:gd name="connsiteX886" fmla="*/ 4267200 w 6064367"/>
              <a:gd name="connsiteY886" fmla="*/ 1441187 h 4420805"/>
              <a:gd name="connsiteX887" fmla="*/ 4294094 w 6064367"/>
              <a:gd name="connsiteY887" fmla="*/ 1405328 h 4420805"/>
              <a:gd name="connsiteX888" fmla="*/ 4312024 w 6064367"/>
              <a:gd name="connsiteY888" fmla="*/ 1387399 h 4420805"/>
              <a:gd name="connsiteX889" fmla="*/ 4338918 w 6064367"/>
              <a:gd name="connsiteY889" fmla="*/ 1342575 h 4420805"/>
              <a:gd name="connsiteX890" fmla="*/ 4365812 w 6064367"/>
              <a:gd name="connsiteY890" fmla="*/ 1315681 h 4420805"/>
              <a:gd name="connsiteX891" fmla="*/ 4392706 w 6064367"/>
              <a:gd name="connsiteY891" fmla="*/ 1252928 h 4420805"/>
              <a:gd name="connsiteX892" fmla="*/ 4410636 w 6064367"/>
              <a:gd name="connsiteY892" fmla="*/ 1234999 h 4420805"/>
              <a:gd name="connsiteX893" fmla="*/ 4446494 w 6064367"/>
              <a:gd name="connsiteY893" fmla="*/ 1181211 h 4420805"/>
              <a:gd name="connsiteX894" fmla="*/ 4464424 w 6064367"/>
              <a:gd name="connsiteY894" fmla="*/ 1154317 h 4420805"/>
              <a:gd name="connsiteX895" fmla="*/ 4509247 w 6064367"/>
              <a:gd name="connsiteY895" fmla="*/ 1055705 h 4420805"/>
              <a:gd name="connsiteX896" fmla="*/ 4527177 w 6064367"/>
              <a:gd name="connsiteY896" fmla="*/ 1019846 h 4420805"/>
              <a:gd name="connsiteX897" fmla="*/ 4545106 w 6064367"/>
              <a:gd name="connsiteY897" fmla="*/ 992952 h 4420805"/>
              <a:gd name="connsiteX898" fmla="*/ 4563036 w 6064367"/>
              <a:gd name="connsiteY898" fmla="*/ 948128 h 4420805"/>
              <a:gd name="connsiteX899" fmla="*/ 4580965 w 6064367"/>
              <a:gd name="connsiteY899" fmla="*/ 912270 h 4420805"/>
              <a:gd name="connsiteX900" fmla="*/ 4616824 w 6064367"/>
              <a:gd name="connsiteY900" fmla="*/ 858481 h 4420805"/>
              <a:gd name="connsiteX901" fmla="*/ 4643718 w 6064367"/>
              <a:gd name="connsiteY901" fmla="*/ 795728 h 4420805"/>
              <a:gd name="connsiteX902" fmla="*/ 4670612 w 6064367"/>
              <a:gd name="connsiteY902" fmla="*/ 759870 h 4420805"/>
              <a:gd name="connsiteX903" fmla="*/ 4733365 w 6064367"/>
              <a:gd name="connsiteY903" fmla="*/ 670223 h 4420805"/>
              <a:gd name="connsiteX904" fmla="*/ 4769224 w 6064367"/>
              <a:gd name="connsiteY904" fmla="*/ 607470 h 4420805"/>
              <a:gd name="connsiteX905" fmla="*/ 4831977 w 6064367"/>
              <a:gd name="connsiteY905" fmla="*/ 544717 h 4420805"/>
              <a:gd name="connsiteX906" fmla="*/ 4903694 w 6064367"/>
              <a:gd name="connsiteY906" fmla="*/ 464034 h 4420805"/>
              <a:gd name="connsiteX907" fmla="*/ 4921624 w 6064367"/>
              <a:gd name="connsiteY907" fmla="*/ 446105 h 4420805"/>
              <a:gd name="connsiteX908" fmla="*/ 4939553 w 6064367"/>
              <a:gd name="connsiteY908" fmla="*/ 428175 h 4420805"/>
              <a:gd name="connsiteX909" fmla="*/ 5002306 w 6064367"/>
              <a:gd name="connsiteY909" fmla="*/ 410246 h 4420805"/>
              <a:gd name="connsiteX910" fmla="*/ 5029200 w 6064367"/>
              <a:gd name="connsiteY910" fmla="*/ 392317 h 4420805"/>
              <a:gd name="connsiteX911" fmla="*/ 5002306 w 6064367"/>
              <a:gd name="connsiteY911" fmla="*/ 383352 h 4420805"/>
              <a:gd name="connsiteX912" fmla="*/ 4930588 w 6064367"/>
              <a:gd name="connsiteY912" fmla="*/ 419211 h 4420805"/>
              <a:gd name="connsiteX913" fmla="*/ 4894730 w 6064367"/>
              <a:gd name="connsiteY913" fmla="*/ 428175 h 4420805"/>
              <a:gd name="connsiteX914" fmla="*/ 4814047 w 6064367"/>
              <a:gd name="connsiteY914" fmla="*/ 446105 h 4420805"/>
              <a:gd name="connsiteX915" fmla="*/ 4724400 w 6064367"/>
              <a:gd name="connsiteY915" fmla="*/ 410246 h 4420805"/>
              <a:gd name="connsiteX916" fmla="*/ 4697506 w 6064367"/>
              <a:gd name="connsiteY916" fmla="*/ 392317 h 4420805"/>
              <a:gd name="connsiteX917" fmla="*/ 4652683 w 6064367"/>
              <a:gd name="connsiteY917" fmla="*/ 347493 h 4420805"/>
              <a:gd name="connsiteX918" fmla="*/ 4634753 w 6064367"/>
              <a:gd name="connsiteY918" fmla="*/ 329564 h 4420805"/>
              <a:gd name="connsiteX919" fmla="*/ 4616824 w 6064367"/>
              <a:gd name="connsiteY919" fmla="*/ 311634 h 4420805"/>
              <a:gd name="connsiteX920" fmla="*/ 4589930 w 6064367"/>
              <a:gd name="connsiteY920" fmla="*/ 302670 h 4420805"/>
              <a:gd name="connsiteX921" fmla="*/ 4482353 w 6064367"/>
              <a:gd name="connsiteY921" fmla="*/ 320599 h 4420805"/>
              <a:gd name="connsiteX922" fmla="*/ 4446494 w 6064367"/>
              <a:gd name="connsiteY922" fmla="*/ 338528 h 4420805"/>
              <a:gd name="connsiteX923" fmla="*/ 4428565 w 6064367"/>
              <a:gd name="connsiteY923" fmla="*/ 356458 h 4420805"/>
              <a:gd name="connsiteX924" fmla="*/ 4285130 w 6064367"/>
              <a:gd name="connsiteY924" fmla="*/ 329564 h 4420805"/>
              <a:gd name="connsiteX925" fmla="*/ 4231341 w 6064367"/>
              <a:gd name="connsiteY925" fmla="*/ 311634 h 4420805"/>
              <a:gd name="connsiteX926" fmla="*/ 4204447 w 6064367"/>
              <a:gd name="connsiteY926" fmla="*/ 302670 h 4420805"/>
              <a:gd name="connsiteX927" fmla="*/ 4123765 w 6064367"/>
              <a:gd name="connsiteY927" fmla="*/ 320599 h 4420805"/>
              <a:gd name="connsiteX928" fmla="*/ 4096871 w 6064367"/>
              <a:gd name="connsiteY928" fmla="*/ 338528 h 4420805"/>
              <a:gd name="connsiteX929" fmla="*/ 4069977 w 6064367"/>
              <a:gd name="connsiteY929" fmla="*/ 329564 h 4420805"/>
              <a:gd name="connsiteX930" fmla="*/ 4034118 w 6064367"/>
              <a:gd name="connsiteY930" fmla="*/ 284740 h 4420805"/>
              <a:gd name="connsiteX931" fmla="*/ 4007224 w 6064367"/>
              <a:gd name="connsiteY931" fmla="*/ 293705 h 4420805"/>
              <a:gd name="connsiteX932" fmla="*/ 3980330 w 6064367"/>
              <a:gd name="connsiteY932" fmla="*/ 374387 h 4420805"/>
              <a:gd name="connsiteX933" fmla="*/ 3962400 w 6064367"/>
              <a:gd name="connsiteY933" fmla="*/ 410246 h 4420805"/>
              <a:gd name="connsiteX934" fmla="*/ 3953436 w 6064367"/>
              <a:gd name="connsiteY934" fmla="*/ 437140 h 4420805"/>
              <a:gd name="connsiteX935" fmla="*/ 3935506 w 6064367"/>
              <a:gd name="connsiteY935" fmla="*/ 464034 h 4420805"/>
              <a:gd name="connsiteX936" fmla="*/ 3899647 w 6064367"/>
              <a:gd name="connsiteY936" fmla="*/ 535752 h 4420805"/>
              <a:gd name="connsiteX937" fmla="*/ 3863788 w 6064367"/>
              <a:gd name="connsiteY937" fmla="*/ 616434 h 4420805"/>
              <a:gd name="connsiteX938" fmla="*/ 3836894 w 6064367"/>
              <a:gd name="connsiteY938" fmla="*/ 661258 h 4420805"/>
              <a:gd name="connsiteX939" fmla="*/ 3827930 w 6064367"/>
              <a:gd name="connsiteY939" fmla="*/ 688152 h 4420805"/>
              <a:gd name="connsiteX940" fmla="*/ 3792071 w 6064367"/>
              <a:gd name="connsiteY940" fmla="*/ 724011 h 4420805"/>
              <a:gd name="connsiteX941" fmla="*/ 3774141 w 6064367"/>
              <a:gd name="connsiteY941" fmla="*/ 741940 h 4420805"/>
              <a:gd name="connsiteX942" fmla="*/ 3729318 w 6064367"/>
              <a:gd name="connsiteY942" fmla="*/ 804693 h 4420805"/>
              <a:gd name="connsiteX943" fmla="*/ 3684494 w 6064367"/>
              <a:gd name="connsiteY943" fmla="*/ 849517 h 4420805"/>
              <a:gd name="connsiteX944" fmla="*/ 3603812 w 6064367"/>
              <a:gd name="connsiteY944" fmla="*/ 939164 h 4420805"/>
              <a:gd name="connsiteX945" fmla="*/ 3505200 w 6064367"/>
              <a:gd name="connsiteY945" fmla="*/ 1019846 h 4420805"/>
              <a:gd name="connsiteX946" fmla="*/ 3505200 w 6064367"/>
              <a:gd name="connsiteY946" fmla="*/ 1019846 h 4420805"/>
              <a:gd name="connsiteX947" fmla="*/ 3469341 w 6064367"/>
              <a:gd name="connsiteY947" fmla="*/ 1046740 h 4420805"/>
              <a:gd name="connsiteX948" fmla="*/ 3415553 w 6064367"/>
              <a:gd name="connsiteY948" fmla="*/ 1100528 h 4420805"/>
              <a:gd name="connsiteX949" fmla="*/ 3379694 w 6064367"/>
              <a:gd name="connsiteY949" fmla="*/ 1136387 h 4420805"/>
              <a:gd name="connsiteX950" fmla="*/ 3334871 w 6064367"/>
              <a:gd name="connsiteY950" fmla="*/ 1181211 h 4420805"/>
              <a:gd name="connsiteX951" fmla="*/ 3316941 w 6064367"/>
              <a:gd name="connsiteY951" fmla="*/ 1199140 h 4420805"/>
              <a:gd name="connsiteX952" fmla="*/ 3299012 w 6064367"/>
              <a:gd name="connsiteY952" fmla="*/ 1226034 h 4420805"/>
              <a:gd name="connsiteX953" fmla="*/ 3263153 w 6064367"/>
              <a:gd name="connsiteY953" fmla="*/ 1261893 h 4420805"/>
              <a:gd name="connsiteX954" fmla="*/ 3209365 w 6064367"/>
              <a:gd name="connsiteY954" fmla="*/ 1333611 h 4420805"/>
              <a:gd name="connsiteX955" fmla="*/ 3182471 w 6064367"/>
              <a:gd name="connsiteY955" fmla="*/ 1387399 h 4420805"/>
              <a:gd name="connsiteX956" fmla="*/ 3173506 w 6064367"/>
              <a:gd name="connsiteY956" fmla="*/ 1414293 h 4420805"/>
              <a:gd name="connsiteX957" fmla="*/ 3155577 w 6064367"/>
              <a:gd name="connsiteY957" fmla="*/ 1432223 h 442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</a:cxnLst>
            <a:rect l="l" t="t" r="r" b="b"/>
            <a:pathLst>
              <a:path w="6064367" h="4420805">
                <a:moveTo>
                  <a:pt x="2895600" y="1817705"/>
                </a:moveTo>
                <a:cubicBezTo>
                  <a:pt x="2847788" y="1820693"/>
                  <a:pt x="2799807" y="1821655"/>
                  <a:pt x="2752165" y="1826670"/>
                </a:cubicBezTo>
                <a:cubicBezTo>
                  <a:pt x="2742767" y="1827659"/>
                  <a:pt x="2734357" y="1833038"/>
                  <a:pt x="2725271" y="1835634"/>
                </a:cubicBezTo>
                <a:cubicBezTo>
                  <a:pt x="2713424" y="1839019"/>
                  <a:pt x="2701439" y="1841926"/>
                  <a:pt x="2689412" y="1844599"/>
                </a:cubicBezTo>
                <a:cubicBezTo>
                  <a:pt x="2647831" y="1853839"/>
                  <a:pt x="2646979" y="1851600"/>
                  <a:pt x="2608730" y="1862528"/>
                </a:cubicBezTo>
                <a:cubicBezTo>
                  <a:pt x="2599644" y="1865124"/>
                  <a:pt x="2590096" y="1866904"/>
                  <a:pt x="2581836" y="1871493"/>
                </a:cubicBezTo>
                <a:cubicBezTo>
                  <a:pt x="2562999" y="1881958"/>
                  <a:pt x="2545977" y="1895399"/>
                  <a:pt x="2528047" y="1907352"/>
                </a:cubicBezTo>
                <a:cubicBezTo>
                  <a:pt x="2519082" y="1913328"/>
                  <a:pt x="2508771" y="1917663"/>
                  <a:pt x="2501153" y="1925281"/>
                </a:cubicBezTo>
                <a:lnTo>
                  <a:pt x="2465294" y="1961140"/>
                </a:lnTo>
                <a:cubicBezTo>
                  <a:pt x="2459318" y="1967117"/>
                  <a:pt x="2454398" y="1974382"/>
                  <a:pt x="2447365" y="1979070"/>
                </a:cubicBezTo>
                <a:lnTo>
                  <a:pt x="2420471" y="1996999"/>
                </a:lnTo>
                <a:cubicBezTo>
                  <a:pt x="2414494" y="2005964"/>
                  <a:pt x="2406917" y="2014047"/>
                  <a:pt x="2402541" y="2023893"/>
                </a:cubicBezTo>
                <a:cubicBezTo>
                  <a:pt x="2359865" y="2119912"/>
                  <a:pt x="2407261" y="2043707"/>
                  <a:pt x="2366683" y="2104575"/>
                </a:cubicBezTo>
                <a:cubicBezTo>
                  <a:pt x="2360759" y="2128270"/>
                  <a:pt x="2348753" y="2172242"/>
                  <a:pt x="2348753" y="2194223"/>
                </a:cubicBezTo>
                <a:cubicBezTo>
                  <a:pt x="2348753" y="2233185"/>
                  <a:pt x="2352885" y="2272103"/>
                  <a:pt x="2357718" y="2310764"/>
                </a:cubicBezTo>
                <a:cubicBezTo>
                  <a:pt x="2362063" y="2345523"/>
                  <a:pt x="2367973" y="2335103"/>
                  <a:pt x="2393577" y="2355587"/>
                </a:cubicBezTo>
                <a:cubicBezTo>
                  <a:pt x="2400177" y="2360867"/>
                  <a:pt x="2403658" y="2370378"/>
                  <a:pt x="2411506" y="2373517"/>
                </a:cubicBezTo>
                <a:cubicBezTo>
                  <a:pt x="2449926" y="2388885"/>
                  <a:pt x="2504961" y="2394551"/>
                  <a:pt x="2545977" y="2400411"/>
                </a:cubicBezTo>
                <a:cubicBezTo>
                  <a:pt x="2661341" y="2397664"/>
                  <a:pt x="2941139" y="2394616"/>
                  <a:pt x="3092824" y="2382481"/>
                </a:cubicBezTo>
                <a:cubicBezTo>
                  <a:pt x="3110943" y="2381032"/>
                  <a:pt x="3128647" y="2376281"/>
                  <a:pt x="3146612" y="2373517"/>
                </a:cubicBezTo>
                <a:cubicBezTo>
                  <a:pt x="3167496" y="2370304"/>
                  <a:pt x="3188447" y="2367540"/>
                  <a:pt x="3209365" y="2364552"/>
                </a:cubicBezTo>
                <a:cubicBezTo>
                  <a:pt x="3227294" y="2358576"/>
                  <a:pt x="3244818" y="2351207"/>
                  <a:pt x="3263153" y="2346623"/>
                </a:cubicBezTo>
                <a:cubicBezTo>
                  <a:pt x="3275106" y="2343635"/>
                  <a:pt x="3287211" y="2341198"/>
                  <a:pt x="3299012" y="2337658"/>
                </a:cubicBezTo>
                <a:cubicBezTo>
                  <a:pt x="3317114" y="2332227"/>
                  <a:pt x="3334158" y="2322835"/>
                  <a:pt x="3352800" y="2319728"/>
                </a:cubicBezTo>
                <a:lnTo>
                  <a:pt x="3406588" y="2310764"/>
                </a:lnTo>
                <a:cubicBezTo>
                  <a:pt x="3468060" y="2290273"/>
                  <a:pt x="3391772" y="2314467"/>
                  <a:pt x="3478306" y="2292834"/>
                </a:cubicBezTo>
                <a:cubicBezTo>
                  <a:pt x="3487473" y="2290542"/>
                  <a:pt x="3496114" y="2286466"/>
                  <a:pt x="3505200" y="2283870"/>
                </a:cubicBezTo>
                <a:cubicBezTo>
                  <a:pt x="3517047" y="2280485"/>
                  <a:pt x="3529258" y="2278445"/>
                  <a:pt x="3541059" y="2274905"/>
                </a:cubicBezTo>
                <a:cubicBezTo>
                  <a:pt x="3559161" y="2269474"/>
                  <a:pt x="3594847" y="2256975"/>
                  <a:pt x="3594847" y="2256975"/>
                </a:cubicBezTo>
                <a:cubicBezTo>
                  <a:pt x="3655896" y="2195929"/>
                  <a:pt x="3560491" y="2288985"/>
                  <a:pt x="3639671" y="2221117"/>
                </a:cubicBezTo>
                <a:cubicBezTo>
                  <a:pt x="3652506" y="2210116"/>
                  <a:pt x="3663577" y="2197211"/>
                  <a:pt x="3675530" y="2185258"/>
                </a:cubicBezTo>
                <a:cubicBezTo>
                  <a:pt x="3681506" y="2179281"/>
                  <a:pt x="3688771" y="2174361"/>
                  <a:pt x="3693459" y="2167328"/>
                </a:cubicBezTo>
                <a:cubicBezTo>
                  <a:pt x="3744847" y="2090245"/>
                  <a:pt x="3683232" y="2187779"/>
                  <a:pt x="3720353" y="2113540"/>
                </a:cubicBezTo>
                <a:cubicBezTo>
                  <a:pt x="3725172" y="2103903"/>
                  <a:pt x="3732306" y="2095611"/>
                  <a:pt x="3738283" y="2086646"/>
                </a:cubicBezTo>
                <a:cubicBezTo>
                  <a:pt x="3731533" y="1998904"/>
                  <a:pt x="3750090" y="1991588"/>
                  <a:pt x="3711388" y="1943211"/>
                </a:cubicBezTo>
                <a:cubicBezTo>
                  <a:pt x="3706108" y="1936611"/>
                  <a:pt x="3700707" y="1929630"/>
                  <a:pt x="3693459" y="1925281"/>
                </a:cubicBezTo>
                <a:cubicBezTo>
                  <a:pt x="3685356" y="1920419"/>
                  <a:pt x="3675530" y="1919305"/>
                  <a:pt x="3666565" y="1916317"/>
                </a:cubicBezTo>
                <a:cubicBezTo>
                  <a:pt x="3657600" y="1910340"/>
                  <a:pt x="3649574" y="1902631"/>
                  <a:pt x="3639671" y="1898387"/>
                </a:cubicBezTo>
                <a:cubicBezTo>
                  <a:pt x="3626794" y="1892868"/>
                  <a:pt x="3569190" y="1883009"/>
                  <a:pt x="3558988" y="1880458"/>
                </a:cubicBezTo>
                <a:cubicBezTo>
                  <a:pt x="3506218" y="1867265"/>
                  <a:pt x="3547780" y="1864490"/>
                  <a:pt x="3460377" y="1853564"/>
                </a:cubicBezTo>
                <a:lnTo>
                  <a:pt x="3388659" y="1844599"/>
                </a:lnTo>
                <a:cubicBezTo>
                  <a:pt x="3379694" y="1841611"/>
                  <a:pt x="3370932" y="1837926"/>
                  <a:pt x="3361765" y="1835634"/>
                </a:cubicBezTo>
                <a:cubicBezTo>
                  <a:pt x="3323325" y="1826024"/>
                  <a:pt x="3303092" y="1825693"/>
                  <a:pt x="3263153" y="1817705"/>
                </a:cubicBezTo>
                <a:cubicBezTo>
                  <a:pt x="3251071" y="1815289"/>
                  <a:pt x="3239564" y="1809856"/>
                  <a:pt x="3227294" y="1808740"/>
                </a:cubicBezTo>
                <a:cubicBezTo>
                  <a:pt x="3173644" y="1803863"/>
                  <a:pt x="3119718" y="1802763"/>
                  <a:pt x="3065930" y="1799775"/>
                </a:cubicBezTo>
                <a:cubicBezTo>
                  <a:pt x="3000189" y="1802763"/>
                  <a:pt x="2934268" y="1814441"/>
                  <a:pt x="2868706" y="1808740"/>
                </a:cubicBezTo>
                <a:cubicBezTo>
                  <a:pt x="2845985" y="1806764"/>
                  <a:pt x="2867521" y="1756928"/>
                  <a:pt x="2868706" y="1754952"/>
                </a:cubicBezTo>
                <a:cubicBezTo>
                  <a:pt x="2873055" y="1747705"/>
                  <a:pt x="2880659" y="1742999"/>
                  <a:pt x="2886636" y="1737023"/>
                </a:cubicBezTo>
                <a:cubicBezTo>
                  <a:pt x="2909959" y="1667047"/>
                  <a:pt x="2871751" y="1768316"/>
                  <a:pt x="2940424" y="1665305"/>
                </a:cubicBezTo>
                <a:cubicBezTo>
                  <a:pt x="2970074" y="1620829"/>
                  <a:pt x="2950735" y="1646029"/>
                  <a:pt x="3003177" y="1593587"/>
                </a:cubicBezTo>
                <a:lnTo>
                  <a:pt x="3101788" y="1494975"/>
                </a:lnTo>
                <a:lnTo>
                  <a:pt x="3146612" y="1450152"/>
                </a:lnTo>
                <a:cubicBezTo>
                  <a:pt x="3188865" y="1386771"/>
                  <a:pt x="3135838" y="1465236"/>
                  <a:pt x="3191436" y="1387399"/>
                </a:cubicBezTo>
                <a:cubicBezTo>
                  <a:pt x="3197698" y="1378632"/>
                  <a:pt x="3202468" y="1368782"/>
                  <a:pt x="3209365" y="1360505"/>
                </a:cubicBezTo>
                <a:cubicBezTo>
                  <a:pt x="3217481" y="1350765"/>
                  <a:pt x="3228652" y="1343753"/>
                  <a:pt x="3236259" y="1333611"/>
                </a:cubicBezTo>
                <a:cubicBezTo>
                  <a:pt x="3246714" y="1319671"/>
                  <a:pt x="3253798" y="1303487"/>
                  <a:pt x="3263153" y="1288787"/>
                </a:cubicBezTo>
                <a:cubicBezTo>
                  <a:pt x="3274722" y="1270607"/>
                  <a:pt x="3287926" y="1253477"/>
                  <a:pt x="3299012" y="1234999"/>
                </a:cubicBezTo>
                <a:cubicBezTo>
                  <a:pt x="3307977" y="1220058"/>
                  <a:pt x="3317444" y="1205407"/>
                  <a:pt x="3325906" y="1190175"/>
                </a:cubicBezTo>
                <a:cubicBezTo>
                  <a:pt x="3342636" y="1160062"/>
                  <a:pt x="3341276" y="1153035"/>
                  <a:pt x="3361765" y="1127423"/>
                </a:cubicBezTo>
                <a:cubicBezTo>
                  <a:pt x="3367045" y="1120823"/>
                  <a:pt x="3373718" y="1115470"/>
                  <a:pt x="3379694" y="1109493"/>
                </a:cubicBezTo>
                <a:cubicBezTo>
                  <a:pt x="3385671" y="1094552"/>
                  <a:pt x="3391974" y="1079737"/>
                  <a:pt x="3397624" y="1064670"/>
                </a:cubicBezTo>
                <a:cubicBezTo>
                  <a:pt x="3400942" y="1055822"/>
                  <a:pt x="3401999" y="1046036"/>
                  <a:pt x="3406588" y="1037775"/>
                </a:cubicBezTo>
                <a:cubicBezTo>
                  <a:pt x="3417053" y="1018938"/>
                  <a:pt x="3430494" y="1001916"/>
                  <a:pt x="3442447" y="983987"/>
                </a:cubicBezTo>
                <a:lnTo>
                  <a:pt x="3460377" y="957093"/>
                </a:lnTo>
                <a:cubicBezTo>
                  <a:pt x="3481396" y="894031"/>
                  <a:pt x="3454042" y="971871"/>
                  <a:pt x="3487271" y="894340"/>
                </a:cubicBezTo>
                <a:cubicBezTo>
                  <a:pt x="3490993" y="885654"/>
                  <a:pt x="3491647" y="875706"/>
                  <a:pt x="3496236" y="867446"/>
                </a:cubicBezTo>
                <a:cubicBezTo>
                  <a:pt x="3506701" y="848609"/>
                  <a:pt x="3525280" y="834100"/>
                  <a:pt x="3532094" y="813658"/>
                </a:cubicBezTo>
                <a:cubicBezTo>
                  <a:pt x="3538071" y="795729"/>
                  <a:pt x="3541572" y="776774"/>
                  <a:pt x="3550024" y="759870"/>
                </a:cubicBezTo>
                <a:cubicBezTo>
                  <a:pt x="3556000" y="747917"/>
                  <a:pt x="3563261" y="736524"/>
                  <a:pt x="3567953" y="724011"/>
                </a:cubicBezTo>
                <a:cubicBezTo>
                  <a:pt x="3572279" y="712475"/>
                  <a:pt x="3572065" y="699477"/>
                  <a:pt x="3576918" y="688152"/>
                </a:cubicBezTo>
                <a:cubicBezTo>
                  <a:pt x="3581162" y="678249"/>
                  <a:pt x="3590471" y="671104"/>
                  <a:pt x="3594847" y="661258"/>
                </a:cubicBezTo>
                <a:cubicBezTo>
                  <a:pt x="3602523" y="643988"/>
                  <a:pt x="3602294" y="623195"/>
                  <a:pt x="3612777" y="607470"/>
                </a:cubicBezTo>
                <a:cubicBezTo>
                  <a:pt x="3618753" y="598505"/>
                  <a:pt x="3626330" y="590421"/>
                  <a:pt x="3630706" y="580575"/>
                </a:cubicBezTo>
                <a:cubicBezTo>
                  <a:pt x="3630717" y="580550"/>
                  <a:pt x="3653113" y="513353"/>
                  <a:pt x="3657600" y="499893"/>
                </a:cubicBezTo>
                <a:cubicBezTo>
                  <a:pt x="3660588" y="490928"/>
                  <a:pt x="3662339" y="481451"/>
                  <a:pt x="3666565" y="472999"/>
                </a:cubicBezTo>
                <a:cubicBezTo>
                  <a:pt x="3672541" y="461046"/>
                  <a:pt x="3679531" y="449548"/>
                  <a:pt x="3684494" y="437140"/>
                </a:cubicBezTo>
                <a:cubicBezTo>
                  <a:pt x="3684511" y="437098"/>
                  <a:pt x="3706898" y="369927"/>
                  <a:pt x="3711388" y="356458"/>
                </a:cubicBezTo>
                <a:cubicBezTo>
                  <a:pt x="3714376" y="347493"/>
                  <a:pt x="3715111" y="337426"/>
                  <a:pt x="3720353" y="329564"/>
                </a:cubicBezTo>
                <a:lnTo>
                  <a:pt x="3738283" y="302670"/>
                </a:lnTo>
                <a:cubicBezTo>
                  <a:pt x="3754060" y="255333"/>
                  <a:pt x="3742006" y="283637"/>
                  <a:pt x="3783106" y="221987"/>
                </a:cubicBezTo>
                <a:lnTo>
                  <a:pt x="3801036" y="195093"/>
                </a:lnTo>
                <a:cubicBezTo>
                  <a:pt x="3823567" y="127495"/>
                  <a:pt x="3793174" y="210818"/>
                  <a:pt x="3827930" y="141305"/>
                </a:cubicBezTo>
                <a:cubicBezTo>
                  <a:pt x="3832156" y="132853"/>
                  <a:pt x="3832305" y="122671"/>
                  <a:pt x="3836894" y="114411"/>
                </a:cubicBezTo>
                <a:cubicBezTo>
                  <a:pt x="3847359" y="95574"/>
                  <a:pt x="3860800" y="78552"/>
                  <a:pt x="3872753" y="60623"/>
                </a:cubicBezTo>
                <a:lnTo>
                  <a:pt x="3890683" y="33728"/>
                </a:lnTo>
                <a:cubicBezTo>
                  <a:pt x="3893671" y="24763"/>
                  <a:pt x="3907510" y="12075"/>
                  <a:pt x="3899647" y="6834"/>
                </a:cubicBezTo>
                <a:cubicBezTo>
                  <a:pt x="3889395" y="0"/>
                  <a:pt x="3875113" y="10946"/>
                  <a:pt x="3863788" y="15799"/>
                </a:cubicBezTo>
                <a:cubicBezTo>
                  <a:pt x="3853885" y="20043"/>
                  <a:pt x="3846531" y="28910"/>
                  <a:pt x="3836894" y="33728"/>
                </a:cubicBezTo>
                <a:cubicBezTo>
                  <a:pt x="3824032" y="40159"/>
                  <a:pt x="3785632" y="48785"/>
                  <a:pt x="3774141" y="51658"/>
                </a:cubicBezTo>
                <a:cubicBezTo>
                  <a:pt x="3765176" y="57634"/>
                  <a:pt x="3757150" y="65343"/>
                  <a:pt x="3747247" y="69587"/>
                </a:cubicBezTo>
                <a:cubicBezTo>
                  <a:pt x="3735922" y="74440"/>
                  <a:pt x="3723235" y="75167"/>
                  <a:pt x="3711388" y="78552"/>
                </a:cubicBezTo>
                <a:cubicBezTo>
                  <a:pt x="3702302" y="81148"/>
                  <a:pt x="3693459" y="84529"/>
                  <a:pt x="3684494" y="87517"/>
                </a:cubicBezTo>
                <a:lnTo>
                  <a:pt x="3603812" y="60623"/>
                </a:lnTo>
                <a:lnTo>
                  <a:pt x="3576918" y="51658"/>
                </a:lnTo>
                <a:cubicBezTo>
                  <a:pt x="3564965" y="54646"/>
                  <a:pt x="3551153" y="53557"/>
                  <a:pt x="3541059" y="60623"/>
                </a:cubicBezTo>
                <a:cubicBezTo>
                  <a:pt x="3520287" y="75164"/>
                  <a:pt x="3505200" y="96482"/>
                  <a:pt x="3487271" y="114411"/>
                </a:cubicBezTo>
                <a:cubicBezTo>
                  <a:pt x="3481294" y="120387"/>
                  <a:pt x="3477359" y="129667"/>
                  <a:pt x="3469341" y="132340"/>
                </a:cubicBezTo>
                <a:lnTo>
                  <a:pt x="3442447" y="141305"/>
                </a:lnTo>
                <a:cubicBezTo>
                  <a:pt x="3430494" y="138317"/>
                  <a:pt x="3417286" y="138453"/>
                  <a:pt x="3406588" y="132340"/>
                </a:cubicBezTo>
                <a:cubicBezTo>
                  <a:pt x="3395580" y="126050"/>
                  <a:pt x="3389434" y="113562"/>
                  <a:pt x="3379694" y="105446"/>
                </a:cubicBezTo>
                <a:cubicBezTo>
                  <a:pt x="3371417" y="98549"/>
                  <a:pt x="3361765" y="93493"/>
                  <a:pt x="3352800" y="87517"/>
                </a:cubicBezTo>
                <a:cubicBezTo>
                  <a:pt x="3334871" y="93493"/>
                  <a:pt x="3314737" y="94963"/>
                  <a:pt x="3299012" y="105446"/>
                </a:cubicBezTo>
                <a:cubicBezTo>
                  <a:pt x="3264255" y="128617"/>
                  <a:pt x="3282339" y="119968"/>
                  <a:pt x="3245224" y="132340"/>
                </a:cubicBezTo>
                <a:cubicBezTo>
                  <a:pt x="3221319" y="124371"/>
                  <a:pt x="3204625" y="120215"/>
                  <a:pt x="3182471" y="105446"/>
                </a:cubicBezTo>
                <a:cubicBezTo>
                  <a:pt x="3175438" y="100758"/>
                  <a:pt x="3171574" y="92205"/>
                  <a:pt x="3164541" y="87517"/>
                </a:cubicBezTo>
                <a:cubicBezTo>
                  <a:pt x="3153422" y="80104"/>
                  <a:pt x="3140286" y="76217"/>
                  <a:pt x="3128683" y="69587"/>
                </a:cubicBezTo>
                <a:cubicBezTo>
                  <a:pt x="3119328" y="64241"/>
                  <a:pt x="3111425" y="56476"/>
                  <a:pt x="3101788" y="51658"/>
                </a:cubicBezTo>
                <a:cubicBezTo>
                  <a:pt x="3093336" y="47432"/>
                  <a:pt x="3083580" y="46415"/>
                  <a:pt x="3074894" y="42693"/>
                </a:cubicBezTo>
                <a:cubicBezTo>
                  <a:pt x="2997355" y="9462"/>
                  <a:pt x="3075211" y="36822"/>
                  <a:pt x="3012141" y="15799"/>
                </a:cubicBezTo>
                <a:cubicBezTo>
                  <a:pt x="3000188" y="18787"/>
                  <a:pt x="2988130" y="21379"/>
                  <a:pt x="2976283" y="24764"/>
                </a:cubicBezTo>
                <a:cubicBezTo>
                  <a:pt x="2967197" y="27360"/>
                  <a:pt x="2958654" y="31875"/>
                  <a:pt x="2949388" y="33728"/>
                </a:cubicBezTo>
                <a:cubicBezTo>
                  <a:pt x="2913741" y="40857"/>
                  <a:pt x="2877459" y="44529"/>
                  <a:pt x="2841812" y="51658"/>
                </a:cubicBezTo>
                <a:cubicBezTo>
                  <a:pt x="2811930" y="57634"/>
                  <a:pt x="2781075" y="59950"/>
                  <a:pt x="2752165" y="69587"/>
                </a:cubicBezTo>
                <a:cubicBezTo>
                  <a:pt x="2743200" y="72575"/>
                  <a:pt x="2734568" y="76862"/>
                  <a:pt x="2725271" y="78552"/>
                </a:cubicBezTo>
                <a:cubicBezTo>
                  <a:pt x="2701568" y="82862"/>
                  <a:pt x="2677459" y="84529"/>
                  <a:pt x="2653553" y="87517"/>
                </a:cubicBezTo>
                <a:cubicBezTo>
                  <a:pt x="2656997" y="108178"/>
                  <a:pt x="2660448" y="146129"/>
                  <a:pt x="2671483" y="168199"/>
                </a:cubicBezTo>
                <a:cubicBezTo>
                  <a:pt x="2676301" y="177836"/>
                  <a:pt x="2685036" y="185247"/>
                  <a:pt x="2689412" y="195093"/>
                </a:cubicBezTo>
                <a:cubicBezTo>
                  <a:pt x="2697088" y="212363"/>
                  <a:pt x="2707341" y="248881"/>
                  <a:pt x="2707341" y="248881"/>
                </a:cubicBezTo>
                <a:cubicBezTo>
                  <a:pt x="2726881" y="483356"/>
                  <a:pt x="2713262" y="294754"/>
                  <a:pt x="2725271" y="715046"/>
                </a:cubicBezTo>
                <a:cubicBezTo>
                  <a:pt x="2727833" y="804706"/>
                  <a:pt x="2731248" y="894340"/>
                  <a:pt x="2734236" y="983987"/>
                </a:cubicBezTo>
                <a:cubicBezTo>
                  <a:pt x="2731248" y="1163281"/>
                  <a:pt x="2730703" y="1342633"/>
                  <a:pt x="2725271" y="1521870"/>
                </a:cubicBezTo>
                <a:cubicBezTo>
                  <a:pt x="2724720" y="1540038"/>
                  <a:pt x="2718430" y="1557606"/>
                  <a:pt x="2716306" y="1575658"/>
                </a:cubicBezTo>
                <a:cubicBezTo>
                  <a:pt x="2706379" y="1660036"/>
                  <a:pt x="2709766" y="1675228"/>
                  <a:pt x="2698377" y="1754952"/>
                </a:cubicBezTo>
                <a:cubicBezTo>
                  <a:pt x="2696222" y="1770036"/>
                  <a:pt x="2692400" y="1784834"/>
                  <a:pt x="2689412" y="1799775"/>
                </a:cubicBezTo>
                <a:cubicBezTo>
                  <a:pt x="2692400" y="1769893"/>
                  <a:pt x="2695061" y="1739976"/>
                  <a:pt x="2698377" y="1710128"/>
                </a:cubicBezTo>
                <a:cubicBezTo>
                  <a:pt x="2701037" y="1686184"/>
                  <a:pt x="2707341" y="1662503"/>
                  <a:pt x="2707341" y="1638411"/>
                </a:cubicBezTo>
                <a:cubicBezTo>
                  <a:pt x="2707341" y="1454271"/>
                  <a:pt x="2708313" y="1473907"/>
                  <a:pt x="2689412" y="1360505"/>
                </a:cubicBezTo>
                <a:cubicBezTo>
                  <a:pt x="2686424" y="1309705"/>
                  <a:pt x="2684673" y="1258817"/>
                  <a:pt x="2680447" y="1208105"/>
                </a:cubicBezTo>
                <a:cubicBezTo>
                  <a:pt x="2678160" y="1180655"/>
                  <a:pt x="2669259" y="1129736"/>
                  <a:pt x="2662518" y="1100528"/>
                </a:cubicBezTo>
                <a:cubicBezTo>
                  <a:pt x="2656977" y="1076518"/>
                  <a:pt x="2652380" y="1052188"/>
                  <a:pt x="2644588" y="1028811"/>
                </a:cubicBezTo>
                <a:cubicBezTo>
                  <a:pt x="2641600" y="1019846"/>
                  <a:pt x="2638220" y="1011003"/>
                  <a:pt x="2635624" y="1001917"/>
                </a:cubicBezTo>
                <a:cubicBezTo>
                  <a:pt x="2613119" y="923147"/>
                  <a:pt x="2639182" y="1003626"/>
                  <a:pt x="2617694" y="939164"/>
                </a:cubicBezTo>
                <a:cubicBezTo>
                  <a:pt x="2614706" y="921234"/>
                  <a:pt x="2612539" y="903148"/>
                  <a:pt x="2608730" y="885375"/>
                </a:cubicBezTo>
                <a:cubicBezTo>
                  <a:pt x="2603567" y="861281"/>
                  <a:pt x="2595632" y="837821"/>
                  <a:pt x="2590800" y="813658"/>
                </a:cubicBezTo>
                <a:cubicBezTo>
                  <a:pt x="2579983" y="759568"/>
                  <a:pt x="2586655" y="783289"/>
                  <a:pt x="2572871" y="741940"/>
                </a:cubicBezTo>
                <a:cubicBezTo>
                  <a:pt x="2569883" y="718034"/>
                  <a:pt x="2568346" y="693902"/>
                  <a:pt x="2563906" y="670223"/>
                </a:cubicBezTo>
                <a:cubicBezTo>
                  <a:pt x="2559365" y="646003"/>
                  <a:pt x="2549462" y="622899"/>
                  <a:pt x="2545977" y="598505"/>
                </a:cubicBezTo>
                <a:cubicBezTo>
                  <a:pt x="2535676" y="526397"/>
                  <a:pt x="2543694" y="555798"/>
                  <a:pt x="2528047" y="508858"/>
                </a:cubicBezTo>
                <a:cubicBezTo>
                  <a:pt x="2525059" y="481964"/>
                  <a:pt x="2523198" y="454920"/>
                  <a:pt x="2519083" y="428175"/>
                </a:cubicBezTo>
                <a:cubicBezTo>
                  <a:pt x="2517210" y="415998"/>
                  <a:pt x="2512534" y="404398"/>
                  <a:pt x="2510118" y="392317"/>
                </a:cubicBezTo>
                <a:cubicBezTo>
                  <a:pt x="2503899" y="361224"/>
                  <a:pt x="2496493" y="305911"/>
                  <a:pt x="2492188" y="275775"/>
                </a:cubicBezTo>
                <a:cubicBezTo>
                  <a:pt x="2489200" y="189116"/>
                  <a:pt x="2489874" y="102254"/>
                  <a:pt x="2483224" y="15799"/>
                </a:cubicBezTo>
                <a:cubicBezTo>
                  <a:pt x="2482499" y="6377"/>
                  <a:pt x="2480941" y="36011"/>
                  <a:pt x="2474259" y="42693"/>
                </a:cubicBezTo>
                <a:cubicBezTo>
                  <a:pt x="2467577" y="49375"/>
                  <a:pt x="2456330" y="48670"/>
                  <a:pt x="2447365" y="51658"/>
                </a:cubicBezTo>
                <a:cubicBezTo>
                  <a:pt x="2429816" y="69207"/>
                  <a:pt x="2402330" y="102552"/>
                  <a:pt x="2375647" y="114411"/>
                </a:cubicBezTo>
                <a:cubicBezTo>
                  <a:pt x="2358377" y="122087"/>
                  <a:pt x="2321859" y="132340"/>
                  <a:pt x="2321859" y="132340"/>
                </a:cubicBezTo>
                <a:cubicBezTo>
                  <a:pt x="2271017" y="125985"/>
                  <a:pt x="2256586" y="127102"/>
                  <a:pt x="2214283" y="114411"/>
                </a:cubicBezTo>
                <a:cubicBezTo>
                  <a:pt x="2196180" y="108980"/>
                  <a:pt x="2160494" y="96481"/>
                  <a:pt x="2160494" y="96481"/>
                </a:cubicBezTo>
                <a:cubicBezTo>
                  <a:pt x="2123516" y="121134"/>
                  <a:pt x="2123886" y="115907"/>
                  <a:pt x="2097741" y="168199"/>
                </a:cubicBezTo>
                <a:cubicBezTo>
                  <a:pt x="2085472" y="192737"/>
                  <a:pt x="2078777" y="209835"/>
                  <a:pt x="2061883" y="230952"/>
                </a:cubicBezTo>
                <a:cubicBezTo>
                  <a:pt x="2056603" y="237552"/>
                  <a:pt x="2051201" y="244533"/>
                  <a:pt x="2043953" y="248881"/>
                </a:cubicBezTo>
                <a:cubicBezTo>
                  <a:pt x="2022131" y="261974"/>
                  <a:pt x="1955232" y="265575"/>
                  <a:pt x="1945341" y="266811"/>
                </a:cubicBezTo>
                <a:cubicBezTo>
                  <a:pt x="1874246" y="290508"/>
                  <a:pt x="1968295" y="254705"/>
                  <a:pt x="1891553" y="302670"/>
                </a:cubicBezTo>
                <a:cubicBezTo>
                  <a:pt x="1869050" y="316735"/>
                  <a:pt x="1836493" y="323158"/>
                  <a:pt x="1810871" y="329564"/>
                </a:cubicBezTo>
                <a:cubicBezTo>
                  <a:pt x="1796277" y="327132"/>
                  <a:pt x="1749104" y="322143"/>
                  <a:pt x="1730188" y="311634"/>
                </a:cubicBezTo>
                <a:cubicBezTo>
                  <a:pt x="1711351" y="301169"/>
                  <a:pt x="1676400" y="275775"/>
                  <a:pt x="1676400" y="275775"/>
                </a:cubicBezTo>
                <a:cubicBezTo>
                  <a:pt x="1548061" y="297166"/>
                  <a:pt x="1707963" y="275775"/>
                  <a:pt x="1550894" y="275775"/>
                </a:cubicBezTo>
                <a:cubicBezTo>
                  <a:pt x="1523834" y="275775"/>
                  <a:pt x="1497106" y="281752"/>
                  <a:pt x="1470212" y="284740"/>
                </a:cubicBezTo>
                <a:cubicBezTo>
                  <a:pt x="1438084" y="332933"/>
                  <a:pt x="1444356" y="311196"/>
                  <a:pt x="1461247" y="401281"/>
                </a:cubicBezTo>
                <a:cubicBezTo>
                  <a:pt x="1464730" y="419857"/>
                  <a:pt x="1473201" y="437140"/>
                  <a:pt x="1479177" y="455070"/>
                </a:cubicBezTo>
                <a:lnTo>
                  <a:pt x="1497106" y="508858"/>
                </a:lnTo>
                <a:cubicBezTo>
                  <a:pt x="1500094" y="517823"/>
                  <a:pt x="1500829" y="527889"/>
                  <a:pt x="1506071" y="535752"/>
                </a:cubicBezTo>
                <a:cubicBezTo>
                  <a:pt x="1528688" y="569679"/>
                  <a:pt x="1516381" y="555028"/>
                  <a:pt x="1541930" y="580575"/>
                </a:cubicBezTo>
                <a:cubicBezTo>
                  <a:pt x="1544918" y="589540"/>
                  <a:pt x="1546032" y="599367"/>
                  <a:pt x="1550894" y="607470"/>
                </a:cubicBezTo>
                <a:cubicBezTo>
                  <a:pt x="1555242" y="614718"/>
                  <a:pt x="1563544" y="618799"/>
                  <a:pt x="1568824" y="625399"/>
                </a:cubicBezTo>
                <a:cubicBezTo>
                  <a:pt x="1575555" y="633812"/>
                  <a:pt x="1580022" y="643880"/>
                  <a:pt x="1586753" y="652293"/>
                </a:cubicBezTo>
                <a:cubicBezTo>
                  <a:pt x="1592033" y="658893"/>
                  <a:pt x="1599403" y="663623"/>
                  <a:pt x="1604683" y="670223"/>
                </a:cubicBezTo>
                <a:cubicBezTo>
                  <a:pt x="1611414" y="678636"/>
                  <a:pt x="1615517" y="689009"/>
                  <a:pt x="1622612" y="697117"/>
                </a:cubicBezTo>
                <a:cubicBezTo>
                  <a:pt x="1636526" y="713019"/>
                  <a:pt x="1652495" y="726999"/>
                  <a:pt x="1667436" y="741940"/>
                </a:cubicBezTo>
                <a:lnTo>
                  <a:pt x="1712259" y="786764"/>
                </a:lnTo>
                <a:lnTo>
                  <a:pt x="1739153" y="813658"/>
                </a:lnTo>
                <a:cubicBezTo>
                  <a:pt x="1748118" y="822623"/>
                  <a:pt x="1755498" y="833520"/>
                  <a:pt x="1766047" y="840552"/>
                </a:cubicBezTo>
                <a:cubicBezTo>
                  <a:pt x="1775012" y="846528"/>
                  <a:pt x="1784833" y="851386"/>
                  <a:pt x="1792941" y="858481"/>
                </a:cubicBezTo>
                <a:cubicBezTo>
                  <a:pt x="1808843" y="872395"/>
                  <a:pt x="1822824" y="888364"/>
                  <a:pt x="1837765" y="903305"/>
                </a:cubicBezTo>
                <a:lnTo>
                  <a:pt x="1864659" y="930199"/>
                </a:lnTo>
                <a:lnTo>
                  <a:pt x="1900518" y="966058"/>
                </a:lnTo>
                <a:cubicBezTo>
                  <a:pt x="1909483" y="975023"/>
                  <a:pt x="1919805" y="982810"/>
                  <a:pt x="1927412" y="992952"/>
                </a:cubicBezTo>
                <a:cubicBezTo>
                  <a:pt x="1936377" y="1004905"/>
                  <a:pt x="1944741" y="1017333"/>
                  <a:pt x="1954306" y="1028811"/>
                </a:cubicBezTo>
                <a:cubicBezTo>
                  <a:pt x="1959717" y="1035304"/>
                  <a:pt x="1966956" y="1040140"/>
                  <a:pt x="1972236" y="1046740"/>
                </a:cubicBezTo>
                <a:cubicBezTo>
                  <a:pt x="1978967" y="1055153"/>
                  <a:pt x="1983070" y="1065526"/>
                  <a:pt x="1990165" y="1073634"/>
                </a:cubicBezTo>
                <a:cubicBezTo>
                  <a:pt x="2004079" y="1089536"/>
                  <a:pt x="2020047" y="1103517"/>
                  <a:pt x="2034988" y="1118458"/>
                </a:cubicBezTo>
                <a:cubicBezTo>
                  <a:pt x="2043953" y="1127423"/>
                  <a:pt x="2054850" y="1134803"/>
                  <a:pt x="2061883" y="1145352"/>
                </a:cubicBezTo>
                <a:lnTo>
                  <a:pt x="2097741" y="1199140"/>
                </a:lnTo>
                <a:cubicBezTo>
                  <a:pt x="2103718" y="1208105"/>
                  <a:pt x="2108053" y="1218415"/>
                  <a:pt x="2115671" y="1226034"/>
                </a:cubicBezTo>
                <a:cubicBezTo>
                  <a:pt x="2141218" y="1251583"/>
                  <a:pt x="2128912" y="1236932"/>
                  <a:pt x="2151530" y="1270858"/>
                </a:cubicBezTo>
                <a:cubicBezTo>
                  <a:pt x="2154518" y="1279823"/>
                  <a:pt x="2156268" y="1289300"/>
                  <a:pt x="2160494" y="1297752"/>
                </a:cubicBezTo>
                <a:cubicBezTo>
                  <a:pt x="2167046" y="1310856"/>
                  <a:pt x="2199231" y="1352389"/>
                  <a:pt x="2205318" y="1360505"/>
                </a:cubicBezTo>
                <a:cubicBezTo>
                  <a:pt x="2208306" y="1369470"/>
                  <a:pt x="2209595" y="1379194"/>
                  <a:pt x="2214283" y="1387399"/>
                </a:cubicBezTo>
                <a:cubicBezTo>
                  <a:pt x="2220907" y="1398991"/>
                  <a:pt x="2252168" y="1434541"/>
                  <a:pt x="2259106" y="1450152"/>
                </a:cubicBezTo>
                <a:cubicBezTo>
                  <a:pt x="2266782" y="1467422"/>
                  <a:pt x="2271060" y="1486011"/>
                  <a:pt x="2277036" y="1503940"/>
                </a:cubicBezTo>
                <a:cubicBezTo>
                  <a:pt x="2280024" y="1512905"/>
                  <a:pt x="2279318" y="1524152"/>
                  <a:pt x="2286000" y="1530834"/>
                </a:cubicBezTo>
                <a:lnTo>
                  <a:pt x="2303930" y="1548764"/>
                </a:lnTo>
                <a:cubicBezTo>
                  <a:pt x="2309906" y="1566693"/>
                  <a:pt x="2311376" y="1586827"/>
                  <a:pt x="2321859" y="1602552"/>
                </a:cubicBezTo>
                <a:cubicBezTo>
                  <a:pt x="2327835" y="1611517"/>
                  <a:pt x="2334970" y="1619809"/>
                  <a:pt x="2339788" y="1629446"/>
                </a:cubicBezTo>
                <a:cubicBezTo>
                  <a:pt x="2376899" y="1703668"/>
                  <a:pt x="2315304" y="1606169"/>
                  <a:pt x="2366683" y="1683234"/>
                </a:cubicBezTo>
                <a:cubicBezTo>
                  <a:pt x="2372659" y="1701164"/>
                  <a:pt x="2374129" y="1721298"/>
                  <a:pt x="2384612" y="1737023"/>
                </a:cubicBezTo>
                <a:cubicBezTo>
                  <a:pt x="2390588" y="1745988"/>
                  <a:pt x="2397723" y="1754280"/>
                  <a:pt x="2402541" y="1763917"/>
                </a:cubicBezTo>
                <a:cubicBezTo>
                  <a:pt x="2439652" y="1838139"/>
                  <a:pt x="2378057" y="1740640"/>
                  <a:pt x="2429436" y="1817705"/>
                </a:cubicBezTo>
                <a:cubicBezTo>
                  <a:pt x="2450038" y="1879511"/>
                  <a:pt x="2434002" y="1858129"/>
                  <a:pt x="2465294" y="1889423"/>
                </a:cubicBezTo>
                <a:cubicBezTo>
                  <a:pt x="2468282" y="1898388"/>
                  <a:pt x="2464809" y="1916317"/>
                  <a:pt x="2474259" y="1916317"/>
                </a:cubicBezTo>
                <a:cubicBezTo>
                  <a:pt x="2483709" y="1916317"/>
                  <a:pt x="2483224" y="1898873"/>
                  <a:pt x="2483224" y="1889423"/>
                </a:cubicBezTo>
                <a:cubicBezTo>
                  <a:pt x="2483224" y="1877102"/>
                  <a:pt x="2479112" y="1864889"/>
                  <a:pt x="2474259" y="1853564"/>
                </a:cubicBezTo>
                <a:cubicBezTo>
                  <a:pt x="2470015" y="1843661"/>
                  <a:pt x="2461148" y="1836307"/>
                  <a:pt x="2456330" y="1826670"/>
                </a:cubicBezTo>
                <a:cubicBezTo>
                  <a:pt x="2452104" y="1818218"/>
                  <a:pt x="2451591" y="1808227"/>
                  <a:pt x="2447365" y="1799775"/>
                </a:cubicBezTo>
                <a:cubicBezTo>
                  <a:pt x="2436056" y="1777156"/>
                  <a:pt x="2428184" y="1771629"/>
                  <a:pt x="2411506" y="1754952"/>
                </a:cubicBezTo>
                <a:cubicBezTo>
                  <a:pt x="2405530" y="1742999"/>
                  <a:pt x="2400453" y="1730552"/>
                  <a:pt x="2393577" y="1719093"/>
                </a:cubicBezTo>
                <a:cubicBezTo>
                  <a:pt x="2382490" y="1700615"/>
                  <a:pt x="2367355" y="1684578"/>
                  <a:pt x="2357718" y="1665305"/>
                </a:cubicBezTo>
                <a:cubicBezTo>
                  <a:pt x="2351741" y="1653352"/>
                  <a:pt x="2346664" y="1640905"/>
                  <a:pt x="2339788" y="1629446"/>
                </a:cubicBezTo>
                <a:cubicBezTo>
                  <a:pt x="2328702" y="1610969"/>
                  <a:pt x="2310744" y="1596100"/>
                  <a:pt x="2303930" y="1575658"/>
                </a:cubicBezTo>
                <a:cubicBezTo>
                  <a:pt x="2300942" y="1566693"/>
                  <a:pt x="2299827" y="1556867"/>
                  <a:pt x="2294965" y="1548764"/>
                </a:cubicBezTo>
                <a:cubicBezTo>
                  <a:pt x="2290617" y="1541516"/>
                  <a:pt x="2281724" y="1537867"/>
                  <a:pt x="2277036" y="1530834"/>
                </a:cubicBezTo>
                <a:cubicBezTo>
                  <a:pt x="2269623" y="1519715"/>
                  <a:pt x="2265982" y="1506434"/>
                  <a:pt x="2259106" y="1494975"/>
                </a:cubicBezTo>
                <a:cubicBezTo>
                  <a:pt x="2248019" y="1476497"/>
                  <a:pt x="2223247" y="1441187"/>
                  <a:pt x="2223247" y="1441187"/>
                </a:cubicBezTo>
                <a:cubicBezTo>
                  <a:pt x="2220259" y="1432222"/>
                  <a:pt x="2218509" y="1422745"/>
                  <a:pt x="2214283" y="1414293"/>
                </a:cubicBezTo>
                <a:cubicBezTo>
                  <a:pt x="2209465" y="1404656"/>
                  <a:pt x="2200597" y="1397302"/>
                  <a:pt x="2196353" y="1387399"/>
                </a:cubicBezTo>
                <a:cubicBezTo>
                  <a:pt x="2191499" y="1376074"/>
                  <a:pt x="2193501" y="1362238"/>
                  <a:pt x="2187388" y="1351540"/>
                </a:cubicBezTo>
                <a:cubicBezTo>
                  <a:pt x="2181098" y="1340532"/>
                  <a:pt x="2168277" y="1334653"/>
                  <a:pt x="2160494" y="1324646"/>
                </a:cubicBezTo>
                <a:cubicBezTo>
                  <a:pt x="2147265" y="1307637"/>
                  <a:pt x="2139873" y="1286095"/>
                  <a:pt x="2124636" y="1270858"/>
                </a:cubicBezTo>
                <a:cubicBezTo>
                  <a:pt x="2118659" y="1264881"/>
                  <a:pt x="2111777" y="1259690"/>
                  <a:pt x="2106706" y="1252928"/>
                </a:cubicBezTo>
                <a:cubicBezTo>
                  <a:pt x="2093777" y="1235689"/>
                  <a:pt x="2086084" y="1214377"/>
                  <a:pt x="2070847" y="1199140"/>
                </a:cubicBezTo>
                <a:cubicBezTo>
                  <a:pt x="1977589" y="1105882"/>
                  <a:pt x="2104426" y="1229203"/>
                  <a:pt x="2017059" y="1154317"/>
                </a:cubicBezTo>
                <a:cubicBezTo>
                  <a:pt x="1985900" y="1127609"/>
                  <a:pt x="1969850" y="1096746"/>
                  <a:pt x="1927412" y="1082599"/>
                </a:cubicBezTo>
                <a:cubicBezTo>
                  <a:pt x="1918447" y="1079611"/>
                  <a:pt x="1908970" y="1077860"/>
                  <a:pt x="1900518" y="1073634"/>
                </a:cubicBezTo>
                <a:cubicBezTo>
                  <a:pt x="1890881" y="1068816"/>
                  <a:pt x="1883527" y="1059949"/>
                  <a:pt x="1873624" y="1055705"/>
                </a:cubicBezTo>
                <a:cubicBezTo>
                  <a:pt x="1862299" y="1050852"/>
                  <a:pt x="1849301" y="1051066"/>
                  <a:pt x="1837765" y="1046740"/>
                </a:cubicBezTo>
                <a:cubicBezTo>
                  <a:pt x="1825252" y="1042048"/>
                  <a:pt x="1814379" y="1033608"/>
                  <a:pt x="1801906" y="1028811"/>
                </a:cubicBezTo>
                <a:cubicBezTo>
                  <a:pt x="1733195" y="1002384"/>
                  <a:pt x="1734818" y="1004636"/>
                  <a:pt x="1676400" y="992952"/>
                </a:cubicBezTo>
                <a:cubicBezTo>
                  <a:pt x="1638828" y="974167"/>
                  <a:pt x="1637680" y="972352"/>
                  <a:pt x="1595718" y="957093"/>
                </a:cubicBezTo>
                <a:cubicBezTo>
                  <a:pt x="1577957" y="950634"/>
                  <a:pt x="1560265" y="943748"/>
                  <a:pt x="1541930" y="939164"/>
                </a:cubicBezTo>
                <a:cubicBezTo>
                  <a:pt x="1529977" y="936176"/>
                  <a:pt x="1517760" y="934095"/>
                  <a:pt x="1506071" y="930199"/>
                </a:cubicBezTo>
                <a:cubicBezTo>
                  <a:pt x="1490805" y="925110"/>
                  <a:pt x="1476911" y="915956"/>
                  <a:pt x="1461247" y="912270"/>
                </a:cubicBezTo>
                <a:cubicBezTo>
                  <a:pt x="1425860" y="903944"/>
                  <a:pt x="1388159" y="905836"/>
                  <a:pt x="1353671" y="894340"/>
                </a:cubicBezTo>
                <a:cubicBezTo>
                  <a:pt x="1344706" y="891352"/>
                  <a:pt x="1336169" y="886419"/>
                  <a:pt x="1326777" y="885375"/>
                </a:cubicBezTo>
                <a:cubicBezTo>
                  <a:pt x="1282129" y="880414"/>
                  <a:pt x="1237086" y="879993"/>
                  <a:pt x="1192306" y="876411"/>
                </a:cubicBezTo>
                <a:cubicBezTo>
                  <a:pt x="1162370" y="874016"/>
                  <a:pt x="1132458" y="871171"/>
                  <a:pt x="1102659" y="867446"/>
                </a:cubicBezTo>
                <a:cubicBezTo>
                  <a:pt x="1084623" y="865191"/>
                  <a:pt x="1066865" y="861052"/>
                  <a:pt x="1048871" y="858481"/>
                </a:cubicBezTo>
                <a:cubicBezTo>
                  <a:pt x="1025021" y="855074"/>
                  <a:pt x="1001059" y="852505"/>
                  <a:pt x="977153" y="849517"/>
                </a:cubicBezTo>
                <a:cubicBezTo>
                  <a:pt x="972371" y="848321"/>
                  <a:pt x="922117" y="836732"/>
                  <a:pt x="914400" y="831587"/>
                </a:cubicBezTo>
                <a:cubicBezTo>
                  <a:pt x="847248" y="786819"/>
                  <a:pt x="924559" y="817045"/>
                  <a:pt x="860612" y="795728"/>
                </a:cubicBezTo>
                <a:cubicBezTo>
                  <a:pt x="851647" y="786763"/>
                  <a:pt x="846150" y="771320"/>
                  <a:pt x="833718" y="768834"/>
                </a:cubicBezTo>
                <a:cubicBezTo>
                  <a:pt x="825430" y="767177"/>
                  <a:pt x="821068" y="780164"/>
                  <a:pt x="815788" y="786764"/>
                </a:cubicBezTo>
                <a:cubicBezTo>
                  <a:pt x="809057" y="795177"/>
                  <a:pt x="802235" y="803812"/>
                  <a:pt x="797859" y="813658"/>
                </a:cubicBezTo>
                <a:cubicBezTo>
                  <a:pt x="790183" y="830928"/>
                  <a:pt x="790413" y="851721"/>
                  <a:pt x="779930" y="867446"/>
                </a:cubicBezTo>
                <a:cubicBezTo>
                  <a:pt x="767977" y="885375"/>
                  <a:pt x="750885" y="900791"/>
                  <a:pt x="744071" y="921234"/>
                </a:cubicBezTo>
                <a:cubicBezTo>
                  <a:pt x="738094" y="939164"/>
                  <a:pt x="737481" y="959903"/>
                  <a:pt x="726141" y="975023"/>
                </a:cubicBezTo>
                <a:cubicBezTo>
                  <a:pt x="691640" y="1021023"/>
                  <a:pt x="709812" y="1000316"/>
                  <a:pt x="672353" y="1037775"/>
                </a:cubicBezTo>
                <a:cubicBezTo>
                  <a:pt x="653171" y="1095321"/>
                  <a:pt x="679631" y="1032950"/>
                  <a:pt x="627530" y="1091564"/>
                </a:cubicBezTo>
                <a:cubicBezTo>
                  <a:pt x="613214" y="1107670"/>
                  <a:pt x="609600" y="1133399"/>
                  <a:pt x="591671" y="1145352"/>
                </a:cubicBezTo>
                <a:cubicBezTo>
                  <a:pt x="565227" y="1162981"/>
                  <a:pt x="559453" y="1164290"/>
                  <a:pt x="537883" y="1190175"/>
                </a:cubicBezTo>
                <a:cubicBezTo>
                  <a:pt x="530985" y="1198452"/>
                  <a:pt x="526851" y="1208793"/>
                  <a:pt x="519953" y="1217070"/>
                </a:cubicBezTo>
                <a:cubicBezTo>
                  <a:pt x="511837" y="1226809"/>
                  <a:pt x="501310" y="1234338"/>
                  <a:pt x="493059" y="1243964"/>
                </a:cubicBezTo>
                <a:cubicBezTo>
                  <a:pt x="483335" y="1255308"/>
                  <a:pt x="475130" y="1267870"/>
                  <a:pt x="466165" y="1279823"/>
                </a:cubicBezTo>
                <a:cubicBezTo>
                  <a:pt x="463177" y="1288788"/>
                  <a:pt x="457200" y="1297267"/>
                  <a:pt x="457200" y="1306717"/>
                </a:cubicBezTo>
                <a:cubicBezTo>
                  <a:pt x="457200" y="1324894"/>
                  <a:pt x="460417" y="1343261"/>
                  <a:pt x="466165" y="1360505"/>
                </a:cubicBezTo>
                <a:cubicBezTo>
                  <a:pt x="469572" y="1370726"/>
                  <a:pt x="477363" y="1378986"/>
                  <a:pt x="484094" y="1387399"/>
                </a:cubicBezTo>
                <a:cubicBezTo>
                  <a:pt x="489374" y="1393999"/>
                  <a:pt x="494776" y="1400980"/>
                  <a:pt x="502024" y="1405328"/>
                </a:cubicBezTo>
                <a:cubicBezTo>
                  <a:pt x="521401" y="1416954"/>
                  <a:pt x="581196" y="1421949"/>
                  <a:pt x="591671" y="1423258"/>
                </a:cubicBezTo>
                <a:cubicBezTo>
                  <a:pt x="618522" y="1426614"/>
                  <a:pt x="645459" y="1429235"/>
                  <a:pt x="672353" y="1432223"/>
                </a:cubicBezTo>
                <a:cubicBezTo>
                  <a:pt x="669365" y="1450152"/>
                  <a:pt x="672406" y="1470229"/>
                  <a:pt x="663388" y="1486011"/>
                </a:cubicBezTo>
                <a:cubicBezTo>
                  <a:pt x="658700" y="1494215"/>
                  <a:pt x="644597" y="1490113"/>
                  <a:pt x="636494" y="1494975"/>
                </a:cubicBezTo>
                <a:cubicBezTo>
                  <a:pt x="629246" y="1499324"/>
                  <a:pt x="624541" y="1506928"/>
                  <a:pt x="618565" y="1512905"/>
                </a:cubicBezTo>
                <a:cubicBezTo>
                  <a:pt x="615577" y="1536811"/>
                  <a:pt x="617703" y="1561935"/>
                  <a:pt x="609600" y="1584623"/>
                </a:cubicBezTo>
                <a:cubicBezTo>
                  <a:pt x="588980" y="1642358"/>
                  <a:pt x="581063" y="1628967"/>
                  <a:pt x="546847" y="1656340"/>
                </a:cubicBezTo>
                <a:cubicBezTo>
                  <a:pt x="540247" y="1661620"/>
                  <a:pt x="534894" y="1668293"/>
                  <a:pt x="528918" y="1674270"/>
                </a:cubicBezTo>
                <a:cubicBezTo>
                  <a:pt x="519771" y="1701710"/>
                  <a:pt x="494927" y="1763718"/>
                  <a:pt x="528918" y="1781846"/>
                </a:cubicBezTo>
                <a:cubicBezTo>
                  <a:pt x="565926" y="1801583"/>
                  <a:pt x="612690" y="1777054"/>
                  <a:pt x="654424" y="1772881"/>
                </a:cubicBezTo>
                <a:cubicBezTo>
                  <a:pt x="702369" y="1768087"/>
                  <a:pt x="797859" y="1754952"/>
                  <a:pt x="797859" y="1754952"/>
                </a:cubicBezTo>
                <a:lnTo>
                  <a:pt x="1425388" y="1763917"/>
                </a:lnTo>
                <a:cubicBezTo>
                  <a:pt x="1655180" y="1771663"/>
                  <a:pt x="1526228" y="1776308"/>
                  <a:pt x="1649506" y="1790811"/>
                </a:cubicBezTo>
                <a:cubicBezTo>
                  <a:pt x="1682286" y="1794667"/>
                  <a:pt x="1715314" y="1796130"/>
                  <a:pt x="1748118" y="1799775"/>
                </a:cubicBezTo>
                <a:cubicBezTo>
                  <a:pt x="1987371" y="1826358"/>
                  <a:pt x="1673754" y="1793445"/>
                  <a:pt x="1855694" y="1817705"/>
                </a:cubicBezTo>
                <a:cubicBezTo>
                  <a:pt x="1885462" y="1821674"/>
                  <a:pt x="1915459" y="1823682"/>
                  <a:pt x="1945341" y="1826670"/>
                </a:cubicBezTo>
                <a:lnTo>
                  <a:pt x="1999130" y="1844599"/>
                </a:lnTo>
                <a:cubicBezTo>
                  <a:pt x="2008095" y="1847587"/>
                  <a:pt x="2018161" y="1848322"/>
                  <a:pt x="2026024" y="1853564"/>
                </a:cubicBezTo>
                <a:cubicBezTo>
                  <a:pt x="2108800" y="1908747"/>
                  <a:pt x="2006978" y="1838327"/>
                  <a:pt x="2070847" y="1889423"/>
                </a:cubicBezTo>
                <a:cubicBezTo>
                  <a:pt x="2079260" y="1896154"/>
                  <a:pt x="2089328" y="1900622"/>
                  <a:pt x="2097741" y="1907352"/>
                </a:cubicBezTo>
                <a:cubicBezTo>
                  <a:pt x="2104341" y="1912632"/>
                  <a:pt x="2108423" y="1920933"/>
                  <a:pt x="2115671" y="1925281"/>
                </a:cubicBezTo>
                <a:cubicBezTo>
                  <a:pt x="2123774" y="1930143"/>
                  <a:pt x="2133600" y="1931258"/>
                  <a:pt x="2142565" y="1934246"/>
                </a:cubicBezTo>
                <a:cubicBezTo>
                  <a:pt x="2145553" y="1943211"/>
                  <a:pt x="2144848" y="1954458"/>
                  <a:pt x="2151530" y="1961140"/>
                </a:cubicBezTo>
                <a:cubicBezTo>
                  <a:pt x="2166767" y="1976377"/>
                  <a:pt x="2188079" y="1984070"/>
                  <a:pt x="2205318" y="1996999"/>
                </a:cubicBezTo>
                <a:cubicBezTo>
                  <a:pt x="2217271" y="2005964"/>
                  <a:pt x="2228204" y="2016480"/>
                  <a:pt x="2241177" y="2023893"/>
                </a:cubicBezTo>
                <a:cubicBezTo>
                  <a:pt x="2249382" y="2028581"/>
                  <a:pt x="2259811" y="2028269"/>
                  <a:pt x="2268071" y="2032858"/>
                </a:cubicBezTo>
                <a:cubicBezTo>
                  <a:pt x="2286908" y="2043323"/>
                  <a:pt x="2337096" y="2083954"/>
                  <a:pt x="2321859" y="2068717"/>
                </a:cubicBezTo>
                <a:cubicBezTo>
                  <a:pt x="2315883" y="2062740"/>
                  <a:pt x="2311490" y="2054567"/>
                  <a:pt x="2303930" y="2050787"/>
                </a:cubicBezTo>
                <a:cubicBezTo>
                  <a:pt x="2287026" y="2042335"/>
                  <a:pt x="2250141" y="2032858"/>
                  <a:pt x="2250141" y="2032858"/>
                </a:cubicBezTo>
                <a:cubicBezTo>
                  <a:pt x="2241176" y="2026881"/>
                  <a:pt x="2233093" y="2019304"/>
                  <a:pt x="2223247" y="2014928"/>
                </a:cubicBezTo>
                <a:cubicBezTo>
                  <a:pt x="2202284" y="2005611"/>
                  <a:pt x="2158774" y="1993428"/>
                  <a:pt x="2133600" y="1988034"/>
                </a:cubicBezTo>
                <a:cubicBezTo>
                  <a:pt x="2103802" y="1981649"/>
                  <a:pt x="2073517" y="1977496"/>
                  <a:pt x="2043953" y="1970105"/>
                </a:cubicBezTo>
                <a:cubicBezTo>
                  <a:pt x="2032000" y="1967117"/>
                  <a:pt x="2020216" y="1963344"/>
                  <a:pt x="2008094" y="1961140"/>
                </a:cubicBezTo>
                <a:cubicBezTo>
                  <a:pt x="1944402" y="1949559"/>
                  <a:pt x="1897021" y="1948458"/>
                  <a:pt x="1828800" y="1943211"/>
                </a:cubicBezTo>
                <a:cubicBezTo>
                  <a:pt x="1816847" y="1940223"/>
                  <a:pt x="1805063" y="1936450"/>
                  <a:pt x="1792941" y="1934246"/>
                </a:cubicBezTo>
                <a:cubicBezTo>
                  <a:pt x="1749666" y="1926378"/>
                  <a:pt x="1691941" y="1921309"/>
                  <a:pt x="1649506" y="1916317"/>
                </a:cubicBezTo>
                <a:lnTo>
                  <a:pt x="1577788" y="1907352"/>
                </a:lnTo>
                <a:cubicBezTo>
                  <a:pt x="1559794" y="1904781"/>
                  <a:pt x="1542052" y="1900511"/>
                  <a:pt x="1524000" y="1898387"/>
                </a:cubicBezTo>
                <a:cubicBezTo>
                  <a:pt x="1491220" y="1894531"/>
                  <a:pt x="1458259" y="1892411"/>
                  <a:pt x="1425388" y="1889423"/>
                </a:cubicBezTo>
                <a:cubicBezTo>
                  <a:pt x="1335741" y="1892411"/>
                  <a:pt x="1246013" y="1893546"/>
                  <a:pt x="1156447" y="1898387"/>
                </a:cubicBezTo>
                <a:cubicBezTo>
                  <a:pt x="1017068" y="1905921"/>
                  <a:pt x="1165542" y="1904341"/>
                  <a:pt x="1039906" y="1925281"/>
                </a:cubicBezTo>
                <a:lnTo>
                  <a:pt x="986118" y="1934246"/>
                </a:lnTo>
                <a:cubicBezTo>
                  <a:pt x="971177" y="1940222"/>
                  <a:pt x="956560" y="1947086"/>
                  <a:pt x="941294" y="1952175"/>
                </a:cubicBezTo>
                <a:cubicBezTo>
                  <a:pt x="929690" y="1956043"/>
                  <a:pt x="891489" y="1962911"/>
                  <a:pt x="878541" y="1970105"/>
                </a:cubicBezTo>
                <a:cubicBezTo>
                  <a:pt x="859704" y="1980570"/>
                  <a:pt x="845196" y="1999150"/>
                  <a:pt x="824753" y="2005964"/>
                </a:cubicBezTo>
                <a:cubicBezTo>
                  <a:pt x="806824" y="2011940"/>
                  <a:pt x="786690" y="2013409"/>
                  <a:pt x="770965" y="2023893"/>
                </a:cubicBezTo>
                <a:cubicBezTo>
                  <a:pt x="736209" y="2047065"/>
                  <a:pt x="754292" y="2038416"/>
                  <a:pt x="717177" y="2050787"/>
                </a:cubicBezTo>
                <a:cubicBezTo>
                  <a:pt x="711200" y="2056764"/>
                  <a:pt x="706280" y="2064029"/>
                  <a:pt x="699247" y="2068717"/>
                </a:cubicBezTo>
                <a:cubicBezTo>
                  <a:pt x="688128" y="2076130"/>
                  <a:pt x="673654" y="2078091"/>
                  <a:pt x="663388" y="2086646"/>
                </a:cubicBezTo>
                <a:cubicBezTo>
                  <a:pt x="655111" y="2093543"/>
                  <a:pt x="653567" y="2106445"/>
                  <a:pt x="645459" y="2113540"/>
                </a:cubicBezTo>
                <a:cubicBezTo>
                  <a:pt x="548929" y="2198005"/>
                  <a:pt x="627409" y="2123568"/>
                  <a:pt x="564777" y="2158364"/>
                </a:cubicBezTo>
                <a:cubicBezTo>
                  <a:pt x="545940" y="2168829"/>
                  <a:pt x="531431" y="2187409"/>
                  <a:pt x="510988" y="2194223"/>
                </a:cubicBezTo>
                <a:lnTo>
                  <a:pt x="403412" y="2230081"/>
                </a:lnTo>
                <a:lnTo>
                  <a:pt x="376518" y="2239046"/>
                </a:lnTo>
                <a:cubicBezTo>
                  <a:pt x="367553" y="2242034"/>
                  <a:pt x="358890" y="2246158"/>
                  <a:pt x="349624" y="2248011"/>
                </a:cubicBezTo>
                <a:cubicBezTo>
                  <a:pt x="319742" y="2253987"/>
                  <a:pt x="289541" y="2258549"/>
                  <a:pt x="259977" y="2265940"/>
                </a:cubicBezTo>
                <a:cubicBezTo>
                  <a:pt x="172553" y="2287797"/>
                  <a:pt x="281688" y="2261116"/>
                  <a:pt x="179294" y="2283870"/>
                </a:cubicBezTo>
                <a:cubicBezTo>
                  <a:pt x="167267" y="2286543"/>
                  <a:pt x="155517" y="2290418"/>
                  <a:pt x="143436" y="2292834"/>
                </a:cubicBezTo>
                <a:cubicBezTo>
                  <a:pt x="125612" y="2296399"/>
                  <a:pt x="107513" y="2298449"/>
                  <a:pt x="89647" y="2301799"/>
                </a:cubicBezTo>
                <a:cubicBezTo>
                  <a:pt x="59695" y="2307415"/>
                  <a:pt x="0" y="2319728"/>
                  <a:pt x="0" y="2319728"/>
                </a:cubicBezTo>
                <a:cubicBezTo>
                  <a:pt x="5977" y="2325705"/>
                  <a:pt x="10682" y="2333309"/>
                  <a:pt x="17930" y="2337658"/>
                </a:cubicBezTo>
                <a:cubicBezTo>
                  <a:pt x="26033" y="2342520"/>
                  <a:pt x="36372" y="2342397"/>
                  <a:pt x="44824" y="2346623"/>
                </a:cubicBezTo>
                <a:cubicBezTo>
                  <a:pt x="54461" y="2351441"/>
                  <a:pt x="62753" y="2358576"/>
                  <a:pt x="71718" y="2364552"/>
                </a:cubicBezTo>
                <a:cubicBezTo>
                  <a:pt x="77694" y="2373517"/>
                  <a:pt x="84829" y="2381809"/>
                  <a:pt x="89647" y="2391446"/>
                </a:cubicBezTo>
                <a:cubicBezTo>
                  <a:pt x="98836" y="2409825"/>
                  <a:pt x="104167" y="2446113"/>
                  <a:pt x="107577" y="2463164"/>
                </a:cubicBezTo>
                <a:cubicBezTo>
                  <a:pt x="110565" y="2493046"/>
                  <a:pt x="109257" y="2523676"/>
                  <a:pt x="116541" y="2552811"/>
                </a:cubicBezTo>
                <a:cubicBezTo>
                  <a:pt x="118591" y="2561011"/>
                  <a:pt x="126528" y="2567852"/>
                  <a:pt x="134471" y="2570740"/>
                </a:cubicBezTo>
                <a:cubicBezTo>
                  <a:pt x="160362" y="2580155"/>
                  <a:pt x="188259" y="2582693"/>
                  <a:pt x="215153" y="2588670"/>
                </a:cubicBezTo>
                <a:cubicBezTo>
                  <a:pt x="229816" y="2632658"/>
                  <a:pt x="218281" y="2645864"/>
                  <a:pt x="259977" y="2651423"/>
                </a:cubicBezTo>
                <a:cubicBezTo>
                  <a:pt x="295644" y="2656179"/>
                  <a:pt x="331694" y="2657399"/>
                  <a:pt x="367553" y="2660387"/>
                </a:cubicBezTo>
                <a:cubicBezTo>
                  <a:pt x="431916" y="2673260"/>
                  <a:pt x="404791" y="2653491"/>
                  <a:pt x="421341" y="2714175"/>
                </a:cubicBezTo>
                <a:cubicBezTo>
                  <a:pt x="426314" y="2732409"/>
                  <a:pt x="439271" y="2767964"/>
                  <a:pt x="439271" y="2767964"/>
                </a:cubicBezTo>
                <a:cubicBezTo>
                  <a:pt x="439844" y="2774271"/>
                  <a:pt x="451860" y="2918713"/>
                  <a:pt x="457200" y="2938293"/>
                </a:cubicBezTo>
                <a:cubicBezTo>
                  <a:pt x="460035" y="2948688"/>
                  <a:pt x="468035" y="2957078"/>
                  <a:pt x="475130" y="2965187"/>
                </a:cubicBezTo>
                <a:cubicBezTo>
                  <a:pt x="517547" y="3013664"/>
                  <a:pt x="503971" y="3004684"/>
                  <a:pt x="546847" y="3018975"/>
                </a:cubicBezTo>
                <a:cubicBezTo>
                  <a:pt x="590144" y="3062272"/>
                  <a:pt x="537465" y="3007249"/>
                  <a:pt x="582706" y="3063799"/>
                </a:cubicBezTo>
                <a:cubicBezTo>
                  <a:pt x="587986" y="3070399"/>
                  <a:pt x="594659" y="3075752"/>
                  <a:pt x="600636" y="3081728"/>
                </a:cubicBezTo>
                <a:cubicBezTo>
                  <a:pt x="617776" y="3133153"/>
                  <a:pt x="597996" y="3087173"/>
                  <a:pt x="627530" y="3126552"/>
                </a:cubicBezTo>
                <a:cubicBezTo>
                  <a:pt x="640459" y="3143791"/>
                  <a:pt x="663388" y="3180340"/>
                  <a:pt x="663388" y="3180340"/>
                </a:cubicBezTo>
                <a:cubicBezTo>
                  <a:pt x="715747" y="3162887"/>
                  <a:pt x="667662" y="3185031"/>
                  <a:pt x="708212" y="3144481"/>
                </a:cubicBezTo>
                <a:cubicBezTo>
                  <a:pt x="715830" y="3136863"/>
                  <a:pt x="726693" y="3133282"/>
                  <a:pt x="735106" y="3126552"/>
                </a:cubicBezTo>
                <a:cubicBezTo>
                  <a:pt x="741706" y="3121272"/>
                  <a:pt x="746436" y="3113903"/>
                  <a:pt x="753036" y="3108623"/>
                </a:cubicBezTo>
                <a:cubicBezTo>
                  <a:pt x="761449" y="3101892"/>
                  <a:pt x="771877" y="3097851"/>
                  <a:pt x="779930" y="3090693"/>
                </a:cubicBezTo>
                <a:cubicBezTo>
                  <a:pt x="798881" y="3073847"/>
                  <a:pt x="819653" y="3058003"/>
                  <a:pt x="833718" y="3036905"/>
                </a:cubicBezTo>
                <a:cubicBezTo>
                  <a:pt x="839694" y="3027940"/>
                  <a:pt x="844029" y="3017630"/>
                  <a:pt x="851647" y="3010011"/>
                </a:cubicBezTo>
                <a:cubicBezTo>
                  <a:pt x="859266" y="3002392"/>
                  <a:pt x="869576" y="2998058"/>
                  <a:pt x="878541" y="2992081"/>
                </a:cubicBezTo>
                <a:cubicBezTo>
                  <a:pt x="884518" y="2983116"/>
                  <a:pt x="889573" y="2973464"/>
                  <a:pt x="896471" y="2965187"/>
                </a:cubicBezTo>
                <a:cubicBezTo>
                  <a:pt x="904587" y="2955448"/>
                  <a:pt x="916332" y="2948842"/>
                  <a:pt x="923365" y="2938293"/>
                </a:cubicBezTo>
                <a:cubicBezTo>
                  <a:pt x="928607" y="2930430"/>
                  <a:pt x="926281" y="2918658"/>
                  <a:pt x="932330" y="2911399"/>
                </a:cubicBezTo>
                <a:cubicBezTo>
                  <a:pt x="941895" y="2899921"/>
                  <a:pt x="957082" y="2894500"/>
                  <a:pt x="968188" y="2884505"/>
                </a:cubicBezTo>
                <a:cubicBezTo>
                  <a:pt x="968259" y="2884441"/>
                  <a:pt x="1023946" y="2828747"/>
                  <a:pt x="1039906" y="2812787"/>
                </a:cubicBezTo>
                <a:cubicBezTo>
                  <a:pt x="1045883" y="2806810"/>
                  <a:pt x="1050804" y="2799546"/>
                  <a:pt x="1057836" y="2794858"/>
                </a:cubicBezTo>
                <a:cubicBezTo>
                  <a:pt x="1153949" y="2730780"/>
                  <a:pt x="1008075" y="2830573"/>
                  <a:pt x="1111624" y="2750034"/>
                </a:cubicBezTo>
                <a:cubicBezTo>
                  <a:pt x="1128633" y="2736804"/>
                  <a:pt x="1150175" y="2729412"/>
                  <a:pt x="1165412" y="2714175"/>
                </a:cubicBezTo>
                <a:cubicBezTo>
                  <a:pt x="1180353" y="2699234"/>
                  <a:pt x="1192655" y="2681073"/>
                  <a:pt x="1210236" y="2669352"/>
                </a:cubicBezTo>
                <a:cubicBezTo>
                  <a:pt x="1293012" y="2614169"/>
                  <a:pt x="1191190" y="2684589"/>
                  <a:pt x="1255059" y="2633493"/>
                </a:cubicBezTo>
                <a:cubicBezTo>
                  <a:pt x="1263472" y="2626762"/>
                  <a:pt x="1273540" y="2622295"/>
                  <a:pt x="1281953" y="2615564"/>
                </a:cubicBezTo>
                <a:cubicBezTo>
                  <a:pt x="1288553" y="2610284"/>
                  <a:pt x="1293283" y="2602914"/>
                  <a:pt x="1299883" y="2597634"/>
                </a:cubicBezTo>
                <a:cubicBezTo>
                  <a:pt x="1324708" y="2577774"/>
                  <a:pt x="1325266" y="2580209"/>
                  <a:pt x="1353671" y="2570740"/>
                </a:cubicBezTo>
                <a:cubicBezTo>
                  <a:pt x="1439465" y="2484946"/>
                  <a:pt x="1329616" y="2586777"/>
                  <a:pt x="1407459" y="2534881"/>
                </a:cubicBezTo>
                <a:cubicBezTo>
                  <a:pt x="1418008" y="2527848"/>
                  <a:pt x="1423804" y="2515019"/>
                  <a:pt x="1434353" y="2507987"/>
                </a:cubicBezTo>
                <a:cubicBezTo>
                  <a:pt x="1442216" y="2502745"/>
                  <a:pt x="1452562" y="2502745"/>
                  <a:pt x="1461247" y="2499023"/>
                </a:cubicBezTo>
                <a:cubicBezTo>
                  <a:pt x="1473530" y="2493759"/>
                  <a:pt x="1485503" y="2487723"/>
                  <a:pt x="1497106" y="2481093"/>
                </a:cubicBezTo>
                <a:cubicBezTo>
                  <a:pt x="1506461" y="2475748"/>
                  <a:pt x="1514097" y="2467408"/>
                  <a:pt x="1524000" y="2463164"/>
                </a:cubicBezTo>
                <a:cubicBezTo>
                  <a:pt x="1535325" y="2458311"/>
                  <a:pt x="1547906" y="2457187"/>
                  <a:pt x="1559859" y="2454199"/>
                </a:cubicBezTo>
                <a:cubicBezTo>
                  <a:pt x="1568824" y="2448223"/>
                  <a:pt x="1576628" y="2439952"/>
                  <a:pt x="1586753" y="2436270"/>
                </a:cubicBezTo>
                <a:cubicBezTo>
                  <a:pt x="1609911" y="2427849"/>
                  <a:pt x="1635094" y="2426133"/>
                  <a:pt x="1658471" y="2418340"/>
                </a:cubicBezTo>
                <a:cubicBezTo>
                  <a:pt x="1667436" y="2415352"/>
                  <a:pt x="1676913" y="2413601"/>
                  <a:pt x="1685365" y="2409375"/>
                </a:cubicBezTo>
                <a:cubicBezTo>
                  <a:pt x="1695002" y="2404557"/>
                  <a:pt x="1702622" y="2396264"/>
                  <a:pt x="1712259" y="2391446"/>
                </a:cubicBezTo>
                <a:cubicBezTo>
                  <a:pt x="1726594" y="2384279"/>
                  <a:pt x="1761601" y="2377349"/>
                  <a:pt x="1775012" y="2373517"/>
                </a:cubicBezTo>
                <a:cubicBezTo>
                  <a:pt x="1784098" y="2370921"/>
                  <a:pt x="1792789" y="2367038"/>
                  <a:pt x="1801906" y="2364552"/>
                </a:cubicBezTo>
                <a:cubicBezTo>
                  <a:pt x="1825679" y="2358068"/>
                  <a:pt x="1850247" y="2354416"/>
                  <a:pt x="1873624" y="2346623"/>
                </a:cubicBezTo>
                <a:cubicBezTo>
                  <a:pt x="1938106" y="2325128"/>
                  <a:pt x="1857581" y="2351207"/>
                  <a:pt x="1936377" y="2328693"/>
                </a:cubicBezTo>
                <a:cubicBezTo>
                  <a:pt x="1945463" y="2326097"/>
                  <a:pt x="1954104" y="2322020"/>
                  <a:pt x="1963271" y="2319728"/>
                </a:cubicBezTo>
                <a:cubicBezTo>
                  <a:pt x="1978053" y="2316033"/>
                  <a:pt x="1993312" y="2314459"/>
                  <a:pt x="2008094" y="2310764"/>
                </a:cubicBezTo>
                <a:cubicBezTo>
                  <a:pt x="2017261" y="2308472"/>
                  <a:pt x="2025763" y="2303849"/>
                  <a:pt x="2034988" y="2301799"/>
                </a:cubicBezTo>
                <a:cubicBezTo>
                  <a:pt x="2052732" y="2297856"/>
                  <a:pt x="2071143" y="2297243"/>
                  <a:pt x="2088777" y="2292834"/>
                </a:cubicBezTo>
                <a:cubicBezTo>
                  <a:pt x="2107112" y="2288250"/>
                  <a:pt x="2124033" y="2278612"/>
                  <a:pt x="2142565" y="2274905"/>
                </a:cubicBezTo>
                <a:cubicBezTo>
                  <a:pt x="2205917" y="2262234"/>
                  <a:pt x="2172937" y="2270757"/>
                  <a:pt x="2241177" y="2248011"/>
                </a:cubicBezTo>
                <a:lnTo>
                  <a:pt x="2294965" y="2230081"/>
                </a:lnTo>
                <a:cubicBezTo>
                  <a:pt x="2303930" y="2227093"/>
                  <a:pt x="2331180" y="2219564"/>
                  <a:pt x="2321859" y="2221117"/>
                </a:cubicBezTo>
                <a:cubicBezTo>
                  <a:pt x="2303262" y="2224216"/>
                  <a:pt x="2253613" y="2231021"/>
                  <a:pt x="2232212" y="2239046"/>
                </a:cubicBezTo>
                <a:cubicBezTo>
                  <a:pt x="2219699" y="2243738"/>
                  <a:pt x="2209031" y="2252749"/>
                  <a:pt x="2196353" y="2256975"/>
                </a:cubicBezTo>
                <a:cubicBezTo>
                  <a:pt x="2181898" y="2261793"/>
                  <a:pt x="2166404" y="2262635"/>
                  <a:pt x="2151530" y="2265940"/>
                </a:cubicBezTo>
                <a:cubicBezTo>
                  <a:pt x="2139503" y="2268613"/>
                  <a:pt x="2127518" y="2271520"/>
                  <a:pt x="2115671" y="2274905"/>
                </a:cubicBezTo>
                <a:cubicBezTo>
                  <a:pt x="2106585" y="2277501"/>
                  <a:pt x="2098043" y="2282017"/>
                  <a:pt x="2088777" y="2283870"/>
                </a:cubicBezTo>
                <a:cubicBezTo>
                  <a:pt x="2068057" y="2288014"/>
                  <a:pt x="2046942" y="2289846"/>
                  <a:pt x="2026024" y="2292834"/>
                </a:cubicBezTo>
                <a:cubicBezTo>
                  <a:pt x="2017059" y="2295822"/>
                  <a:pt x="2008297" y="2299507"/>
                  <a:pt x="1999130" y="2301799"/>
                </a:cubicBezTo>
                <a:cubicBezTo>
                  <a:pt x="1984348" y="2305495"/>
                  <a:pt x="1968761" y="2305946"/>
                  <a:pt x="1954306" y="2310764"/>
                </a:cubicBezTo>
                <a:cubicBezTo>
                  <a:pt x="1941628" y="2314990"/>
                  <a:pt x="1931125" y="2324467"/>
                  <a:pt x="1918447" y="2328693"/>
                </a:cubicBezTo>
                <a:cubicBezTo>
                  <a:pt x="1887757" y="2338923"/>
                  <a:pt x="1873567" y="2333204"/>
                  <a:pt x="1846730" y="2346623"/>
                </a:cubicBezTo>
                <a:cubicBezTo>
                  <a:pt x="1837093" y="2351441"/>
                  <a:pt x="1829961" y="2360870"/>
                  <a:pt x="1819836" y="2364552"/>
                </a:cubicBezTo>
                <a:cubicBezTo>
                  <a:pt x="1796678" y="2372973"/>
                  <a:pt x="1748118" y="2382481"/>
                  <a:pt x="1748118" y="2382481"/>
                </a:cubicBezTo>
                <a:cubicBezTo>
                  <a:pt x="1718300" y="2412299"/>
                  <a:pt x="1744027" y="2391918"/>
                  <a:pt x="1703294" y="2409375"/>
                </a:cubicBezTo>
                <a:cubicBezTo>
                  <a:pt x="1691011" y="2414639"/>
                  <a:pt x="1679719" y="2422041"/>
                  <a:pt x="1667436" y="2427305"/>
                </a:cubicBezTo>
                <a:cubicBezTo>
                  <a:pt x="1649430" y="2435022"/>
                  <a:pt x="1622881" y="2440685"/>
                  <a:pt x="1604683" y="2445234"/>
                </a:cubicBezTo>
                <a:cubicBezTo>
                  <a:pt x="1598706" y="2451211"/>
                  <a:pt x="1594601" y="2460025"/>
                  <a:pt x="1586753" y="2463164"/>
                </a:cubicBezTo>
                <a:cubicBezTo>
                  <a:pt x="1563874" y="2472316"/>
                  <a:pt x="1515036" y="2481093"/>
                  <a:pt x="1515036" y="2481093"/>
                </a:cubicBezTo>
                <a:cubicBezTo>
                  <a:pt x="1448786" y="2547343"/>
                  <a:pt x="1551675" y="2449800"/>
                  <a:pt x="1470212" y="2507987"/>
                </a:cubicBezTo>
                <a:cubicBezTo>
                  <a:pt x="1456457" y="2517812"/>
                  <a:pt x="1448418" y="2534469"/>
                  <a:pt x="1434353" y="2543846"/>
                </a:cubicBezTo>
                <a:cubicBezTo>
                  <a:pt x="1425388" y="2549822"/>
                  <a:pt x="1415639" y="2554763"/>
                  <a:pt x="1407459" y="2561775"/>
                </a:cubicBezTo>
                <a:cubicBezTo>
                  <a:pt x="1407436" y="2561795"/>
                  <a:pt x="1362647" y="2606588"/>
                  <a:pt x="1353671" y="2615564"/>
                </a:cubicBezTo>
                <a:lnTo>
                  <a:pt x="1308847" y="2660387"/>
                </a:lnTo>
                <a:cubicBezTo>
                  <a:pt x="1296894" y="2678316"/>
                  <a:pt x="1282625" y="2694901"/>
                  <a:pt x="1272988" y="2714175"/>
                </a:cubicBezTo>
                <a:cubicBezTo>
                  <a:pt x="1267012" y="2726128"/>
                  <a:pt x="1262472" y="2738915"/>
                  <a:pt x="1255059" y="2750034"/>
                </a:cubicBezTo>
                <a:cubicBezTo>
                  <a:pt x="1250371" y="2757067"/>
                  <a:pt x="1242410" y="2761364"/>
                  <a:pt x="1237130" y="2767964"/>
                </a:cubicBezTo>
                <a:cubicBezTo>
                  <a:pt x="1187212" y="2830362"/>
                  <a:pt x="1256184" y="2757874"/>
                  <a:pt x="1192306" y="2821752"/>
                </a:cubicBezTo>
                <a:cubicBezTo>
                  <a:pt x="1186330" y="2833705"/>
                  <a:pt x="1182395" y="2846920"/>
                  <a:pt x="1174377" y="2857611"/>
                </a:cubicBezTo>
                <a:cubicBezTo>
                  <a:pt x="1164235" y="2871134"/>
                  <a:pt x="1138518" y="2893470"/>
                  <a:pt x="1138518" y="2893470"/>
                </a:cubicBezTo>
                <a:cubicBezTo>
                  <a:pt x="1125691" y="2931949"/>
                  <a:pt x="1122443" y="2950143"/>
                  <a:pt x="1102659" y="2983117"/>
                </a:cubicBezTo>
                <a:cubicBezTo>
                  <a:pt x="1091572" y="3001595"/>
                  <a:pt x="1066800" y="3036905"/>
                  <a:pt x="1066800" y="3036905"/>
                </a:cubicBezTo>
                <a:cubicBezTo>
                  <a:pt x="1063812" y="3045870"/>
                  <a:pt x="1060432" y="3054713"/>
                  <a:pt x="1057836" y="3063799"/>
                </a:cubicBezTo>
                <a:cubicBezTo>
                  <a:pt x="1054451" y="3075646"/>
                  <a:pt x="1053197" y="3088122"/>
                  <a:pt x="1048871" y="3099658"/>
                </a:cubicBezTo>
                <a:cubicBezTo>
                  <a:pt x="1044178" y="3112171"/>
                  <a:pt x="1036205" y="3123234"/>
                  <a:pt x="1030941" y="3135517"/>
                </a:cubicBezTo>
                <a:cubicBezTo>
                  <a:pt x="1008671" y="3187481"/>
                  <a:pt x="1038506" y="3137619"/>
                  <a:pt x="1004047" y="3189305"/>
                </a:cubicBezTo>
                <a:cubicBezTo>
                  <a:pt x="1001174" y="3200799"/>
                  <a:pt x="992550" y="3239194"/>
                  <a:pt x="986118" y="3252058"/>
                </a:cubicBezTo>
                <a:cubicBezTo>
                  <a:pt x="981299" y="3261695"/>
                  <a:pt x="974165" y="3269987"/>
                  <a:pt x="968188" y="3278952"/>
                </a:cubicBezTo>
                <a:cubicBezTo>
                  <a:pt x="945953" y="3345661"/>
                  <a:pt x="980083" y="3256628"/>
                  <a:pt x="923365" y="3341705"/>
                </a:cubicBezTo>
                <a:cubicBezTo>
                  <a:pt x="911412" y="3359634"/>
                  <a:pt x="902743" y="3380256"/>
                  <a:pt x="887506" y="3395493"/>
                </a:cubicBezTo>
                <a:lnTo>
                  <a:pt x="797859" y="3485140"/>
                </a:lnTo>
                <a:lnTo>
                  <a:pt x="762000" y="3520999"/>
                </a:lnTo>
                <a:cubicBezTo>
                  <a:pt x="753035" y="3529964"/>
                  <a:pt x="745655" y="3540860"/>
                  <a:pt x="735106" y="3547893"/>
                </a:cubicBezTo>
                <a:lnTo>
                  <a:pt x="708212" y="3565823"/>
                </a:lnTo>
                <a:cubicBezTo>
                  <a:pt x="717177" y="3568811"/>
                  <a:pt x="725785" y="3573234"/>
                  <a:pt x="735106" y="3574787"/>
                </a:cubicBezTo>
                <a:cubicBezTo>
                  <a:pt x="761797" y="3579235"/>
                  <a:pt x="789536" y="3577189"/>
                  <a:pt x="815788" y="3583752"/>
                </a:cubicBezTo>
                <a:cubicBezTo>
                  <a:pt x="835861" y="3588770"/>
                  <a:pt x="845933" y="3607868"/>
                  <a:pt x="860612" y="3619611"/>
                </a:cubicBezTo>
                <a:cubicBezTo>
                  <a:pt x="869025" y="3626342"/>
                  <a:pt x="878541" y="3631564"/>
                  <a:pt x="887506" y="3637540"/>
                </a:cubicBezTo>
                <a:cubicBezTo>
                  <a:pt x="920377" y="3634552"/>
                  <a:pt x="953443" y="3633243"/>
                  <a:pt x="986118" y="3628575"/>
                </a:cubicBezTo>
                <a:cubicBezTo>
                  <a:pt x="995473" y="3627239"/>
                  <a:pt x="1003562" y="3619611"/>
                  <a:pt x="1013012" y="3619611"/>
                </a:cubicBezTo>
                <a:cubicBezTo>
                  <a:pt x="1028249" y="3619611"/>
                  <a:pt x="1042895" y="3625587"/>
                  <a:pt x="1057836" y="3628575"/>
                </a:cubicBezTo>
                <a:cubicBezTo>
                  <a:pt x="1085988" y="3656728"/>
                  <a:pt x="1071513" y="3636103"/>
                  <a:pt x="1084730" y="3682364"/>
                </a:cubicBezTo>
                <a:cubicBezTo>
                  <a:pt x="1087326" y="3691450"/>
                  <a:pt x="1086315" y="3703355"/>
                  <a:pt x="1093694" y="3709258"/>
                </a:cubicBezTo>
                <a:cubicBezTo>
                  <a:pt x="1103315" y="3716955"/>
                  <a:pt x="1117283" y="3717108"/>
                  <a:pt x="1129553" y="3718223"/>
                </a:cubicBezTo>
                <a:cubicBezTo>
                  <a:pt x="1183203" y="3723100"/>
                  <a:pt x="1237130" y="3724199"/>
                  <a:pt x="1290918" y="3727187"/>
                </a:cubicBezTo>
                <a:cubicBezTo>
                  <a:pt x="1394119" y="3830388"/>
                  <a:pt x="1261907" y="3690158"/>
                  <a:pt x="1326777" y="3780975"/>
                </a:cubicBezTo>
                <a:cubicBezTo>
                  <a:pt x="1336602" y="3794730"/>
                  <a:pt x="1350683" y="3804881"/>
                  <a:pt x="1362636" y="3816834"/>
                </a:cubicBezTo>
                <a:cubicBezTo>
                  <a:pt x="1368612" y="3822811"/>
                  <a:pt x="1372547" y="3832091"/>
                  <a:pt x="1380565" y="3834764"/>
                </a:cubicBezTo>
                <a:cubicBezTo>
                  <a:pt x="1458566" y="3860762"/>
                  <a:pt x="1398024" y="3843204"/>
                  <a:pt x="1568824" y="3852693"/>
                </a:cubicBezTo>
                <a:lnTo>
                  <a:pt x="1649506" y="3906481"/>
                </a:lnTo>
                <a:cubicBezTo>
                  <a:pt x="1658471" y="3912458"/>
                  <a:pt x="1665679" y="3923339"/>
                  <a:pt x="1676400" y="3924411"/>
                </a:cubicBezTo>
                <a:lnTo>
                  <a:pt x="1766047" y="3933375"/>
                </a:lnTo>
                <a:cubicBezTo>
                  <a:pt x="1833561" y="3978386"/>
                  <a:pt x="1747760" y="3925539"/>
                  <a:pt x="1828800" y="3960270"/>
                </a:cubicBezTo>
                <a:cubicBezTo>
                  <a:pt x="1838703" y="3964514"/>
                  <a:pt x="1846057" y="3973381"/>
                  <a:pt x="1855694" y="3978199"/>
                </a:cubicBezTo>
                <a:cubicBezTo>
                  <a:pt x="1864146" y="3982425"/>
                  <a:pt x="1873623" y="3984176"/>
                  <a:pt x="1882588" y="3987164"/>
                </a:cubicBezTo>
                <a:cubicBezTo>
                  <a:pt x="1893321" y="3997897"/>
                  <a:pt x="1908017" y="4023282"/>
                  <a:pt x="1927412" y="3996128"/>
                </a:cubicBezTo>
                <a:cubicBezTo>
                  <a:pt x="1938397" y="3980749"/>
                  <a:pt x="1939365" y="3960269"/>
                  <a:pt x="1945341" y="3942340"/>
                </a:cubicBezTo>
                <a:lnTo>
                  <a:pt x="1954306" y="3915446"/>
                </a:lnTo>
                <a:cubicBezTo>
                  <a:pt x="1979281" y="3740628"/>
                  <a:pt x="1954306" y="3941046"/>
                  <a:pt x="1954306" y="3556858"/>
                </a:cubicBezTo>
                <a:cubicBezTo>
                  <a:pt x="1954306" y="3488064"/>
                  <a:pt x="1958189" y="3419276"/>
                  <a:pt x="1963271" y="3350670"/>
                </a:cubicBezTo>
                <a:cubicBezTo>
                  <a:pt x="1966103" y="3312439"/>
                  <a:pt x="1976894" y="3314342"/>
                  <a:pt x="1990165" y="3278952"/>
                </a:cubicBezTo>
                <a:cubicBezTo>
                  <a:pt x="2012899" y="3218328"/>
                  <a:pt x="1986432" y="3266744"/>
                  <a:pt x="2008094" y="3216199"/>
                </a:cubicBezTo>
                <a:cubicBezTo>
                  <a:pt x="2013358" y="3203916"/>
                  <a:pt x="2019394" y="3191943"/>
                  <a:pt x="2026024" y="3180340"/>
                </a:cubicBezTo>
                <a:cubicBezTo>
                  <a:pt x="2031369" y="3170985"/>
                  <a:pt x="2039577" y="3163292"/>
                  <a:pt x="2043953" y="3153446"/>
                </a:cubicBezTo>
                <a:cubicBezTo>
                  <a:pt x="2051629" y="3136176"/>
                  <a:pt x="2051400" y="3115383"/>
                  <a:pt x="2061883" y="3099658"/>
                </a:cubicBezTo>
                <a:cubicBezTo>
                  <a:pt x="2067859" y="3090693"/>
                  <a:pt x="2074994" y="3082401"/>
                  <a:pt x="2079812" y="3072764"/>
                </a:cubicBezTo>
                <a:cubicBezTo>
                  <a:pt x="2103087" y="3026214"/>
                  <a:pt x="2071687" y="3062961"/>
                  <a:pt x="2106706" y="3027940"/>
                </a:cubicBezTo>
                <a:cubicBezTo>
                  <a:pt x="2112683" y="3010011"/>
                  <a:pt x="2111272" y="2987516"/>
                  <a:pt x="2124636" y="2974152"/>
                </a:cubicBezTo>
                <a:cubicBezTo>
                  <a:pt x="2147841" y="2950947"/>
                  <a:pt x="2176665" y="2925640"/>
                  <a:pt x="2187388" y="2893470"/>
                </a:cubicBezTo>
                <a:cubicBezTo>
                  <a:pt x="2198197" y="2861042"/>
                  <a:pt x="2192893" y="2869092"/>
                  <a:pt x="2214283" y="2839681"/>
                </a:cubicBezTo>
                <a:cubicBezTo>
                  <a:pt x="2231859" y="2815514"/>
                  <a:pt x="2268071" y="2767964"/>
                  <a:pt x="2268071" y="2767964"/>
                </a:cubicBezTo>
                <a:cubicBezTo>
                  <a:pt x="2285212" y="2716544"/>
                  <a:pt x="2265432" y="2762517"/>
                  <a:pt x="2294965" y="2723140"/>
                </a:cubicBezTo>
                <a:cubicBezTo>
                  <a:pt x="2303748" y="2711430"/>
                  <a:pt x="2342416" y="2648795"/>
                  <a:pt x="2357718" y="2633493"/>
                </a:cubicBezTo>
                <a:cubicBezTo>
                  <a:pt x="2365336" y="2625875"/>
                  <a:pt x="2375647" y="2621540"/>
                  <a:pt x="2384612" y="2615564"/>
                </a:cubicBezTo>
                <a:cubicBezTo>
                  <a:pt x="2439794" y="2532789"/>
                  <a:pt x="2369376" y="2634610"/>
                  <a:pt x="2420471" y="2570740"/>
                </a:cubicBezTo>
                <a:cubicBezTo>
                  <a:pt x="2427202" y="2562327"/>
                  <a:pt x="2430782" y="2551464"/>
                  <a:pt x="2438400" y="2543846"/>
                </a:cubicBezTo>
                <a:cubicBezTo>
                  <a:pt x="2484996" y="2497250"/>
                  <a:pt x="2447736" y="2552347"/>
                  <a:pt x="2483224" y="2507987"/>
                </a:cubicBezTo>
                <a:cubicBezTo>
                  <a:pt x="2489955" y="2499574"/>
                  <a:pt x="2490379" y="2481093"/>
                  <a:pt x="2501153" y="2481093"/>
                </a:cubicBezTo>
                <a:cubicBezTo>
                  <a:pt x="2510603" y="2481093"/>
                  <a:pt x="2497050" y="2499884"/>
                  <a:pt x="2492188" y="2507987"/>
                </a:cubicBezTo>
                <a:cubicBezTo>
                  <a:pt x="2487840" y="2515235"/>
                  <a:pt x="2478947" y="2518884"/>
                  <a:pt x="2474259" y="2525917"/>
                </a:cubicBezTo>
                <a:cubicBezTo>
                  <a:pt x="2466846" y="2537036"/>
                  <a:pt x="2464097" y="2550901"/>
                  <a:pt x="2456330" y="2561775"/>
                </a:cubicBezTo>
                <a:cubicBezTo>
                  <a:pt x="2423288" y="2608035"/>
                  <a:pt x="2435219" y="2568139"/>
                  <a:pt x="2411506" y="2615564"/>
                </a:cubicBezTo>
                <a:cubicBezTo>
                  <a:pt x="2407280" y="2624016"/>
                  <a:pt x="2407130" y="2634198"/>
                  <a:pt x="2402541" y="2642458"/>
                </a:cubicBezTo>
                <a:cubicBezTo>
                  <a:pt x="2392076" y="2661295"/>
                  <a:pt x="2378636" y="2678317"/>
                  <a:pt x="2366683" y="2696246"/>
                </a:cubicBezTo>
                <a:cubicBezTo>
                  <a:pt x="2360706" y="2705211"/>
                  <a:pt x="2356371" y="2715521"/>
                  <a:pt x="2348753" y="2723140"/>
                </a:cubicBezTo>
                <a:cubicBezTo>
                  <a:pt x="2342777" y="2729117"/>
                  <a:pt x="2335512" y="2734037"/>
                  <a:pt x="2330824" y="2741070"/>
                </a:cubicBezTo>
                <a:cubicBezTo>
                  <a:pt x="2293507" y="2797045"/>
                  <a:pt x="2327840" y="2756001"/>
                  <a:pt x="2303930" y="2803823"/>
                </a:cubicBezTo>
                <a:cubicBezTo>
                  <a:pt x="2296138" y="2819408"/>
                  <a:pt x="2284828" y="2833061"/>
                  <a:pt x="2277036" y="2848646"/>
                </a:cubicBezTo>
                <a:cubicBezTo>
                  <a:pt x="2272810" y="2857098"/>
                  <a:pt x="2271793" y="2866854"/>
                  <a:pt x="2268071" y="2875540"/>
                </a:cubicBezTo>
                <a:cubicBezTo>
                  <a:pt x="2262807" y="2887823"/>
                  <a:pt x="2255405" y="2899116"/>
                  <a:pt x="2250141" y="2911399"/>
                </a:cubicBezTo>
                <a:cubicBezTo>
                  <a:pt x="2246419" y="2920084"/>
                  <a:pt x="2246039" y="2930190"/>
                  <a:pt x="2241177" y="2938293"/>
                </a:cubicBezTo>
                <a:cubicBezTo>
                  <a:pt x="2236828" y="2945541"/>
                  <a:pt x="2229224" y="2950246"/>
                  <a:pt x="2223247" y="2956223"/>
                </a:cubicBezTo>
                <a:cubicBezTo>
                  <a:pt x="2209700" y="3010415"/>
                  <a:pt x="2218179" y="2980394"/>
                  <a:pt x="2196353" y="3045870"/>
                </a:cubicBezTo>
                <a:lnTo>
                  <a:pt x="2187388" y="3072764"/>
                </a:lnTo>
                <a:lnTo>
                  <a:pt x="2178424" y="3099658"/>
                </a:lnTo>
                <a:cubicBezTo>
                  <a:pt x="2175436" y="3299870"/>
                  <a:pt x="2174797" y="3500130"/>
                  <a:pt x="2169459" y="3700293"/>
                </a:cubicBezTo>
                <a:cubicBezTo>
                  <a:pt x="2168817" y="3724376"/>
                  <a:pt x="2163154" y="3748066"/>
                  <a:pt x="2160494" y="3772011"/>
                </a:cubicBezTo>
                <a:cubicBezTo>
                  <a:pt x="2157178" y="3801859"/>
                  <a:pt x="2156467" y="3832035"/>
                  <a:pt x="2151530" y="3861658"/>
                </a:cubicBezTo>
                <a:cubicBezTo>
                  <a:pt x="2147479" y="3885964"/>
                  <a:pt x="2137085" y="3908981"/>
                  <a:pt x="2133600" y="3933375"/>
                </a:cubicBezTo>
                <a:cubicBezTo>
                  <a:pt x="2130612" y="3954293"/>
                  <a:pt x="2128110" y="3975285"/>
                  <a:pt x="2124636" y="3996128"/>
                </a:cubicBezTo>
                <a:cubicBezTo>
                  <a:pt x="2123810" y="4001087"/>
                  <a:pt x="2104215" y="4094740"/>
                  <a:pt x="2106706" y="4094740"/>
                </a:cubicBezTo>
                <a:cubicBezTo>
                  <a:pt x="2128254" y="4094740"/>
                  <a:pt x="2127328" y="4056189"/>
                  <a:pt x="2142565" y="4040952"/>
                </a:cubicBezTo>
                <a:cubicBezTo>
                  <a:pt x="2186017" y="3997499"/>
                  <a:pt x="2175332" y="3998734"/>
                  <a:pt x="2223247" y="3978199"/>
                </a:cubicBezTo>
                <a:cubicBezTo>
                  <a:pt x="2231933" y="3974477"/>
                  <a:pt x="2241176" y="3972222"/>
                  <a:pt x="2250141" y="3969234"/>
                </a:cubicBezTo>
                <a:cubicBezTo>
                  <a:pt x="2262094" y="3972222"/>
                  <a:pt x="2275748" y="3971365"/>
                  <a:pt x="2286000" y="3978199"/>
                </a:cubicBezTo>
                <a:lnTo>
                  <a:pt x="2357718" y="4049917"/>
                </a:lnTo>
                <a:cubicBezTo>
                  <a:pt x="2366683" y="4058882"/>
                  <a:pt x="2374063" y="4069779"/>
                  <a:pt x="2384612" y="4076811"/>
                </a:cubicBezTo>
                <a:cubicBezTo>
                  <a:pt x="2393577" y="4082787"/>
                  <a:pt x="2403093" y="4088009"/>
                  <a:pt x="2411506" y="4094740"/>
                </a:cubicBezTo>
                <a:cubicBezTo>
                  <a:pt x="2418106" y="4100020"/>
                  <a:pt x="2421876" y="4108890"/>
                  <a:pt x="2429436" y="4112670"/>
                </a:cubicBezTo>
                <a:cubicBezTo>
                  <a:pt x="2446340" y="4121122"/>
                  <a:pt x="2483224" y="4130599"/>
                  <a:pt x="2483224" y="4130599"/>
                </a:cubicBezTo>
                <a:cubicBezTo>
                  <a:pt x="2515166" y="4119951"/>
                  <a:pt x="2523186" y="4119439"/>
                  <a:pt x="2554941" y="4094740"/>
                </a:cubicBezTo>
                <a:cubicBezTo>
                  <a:pt x="2568284" y="4084362"/>
                  <a:pt x="2574763" y="4064226"/>
                  <a:pt x="2590800" y="4058881"/>
                </a:cubicBezTo>
                <a:lnTo>
                  <a:pt x="2644588" y="4040952"/>
                </a:lnTo>
                <a:cubicBezTo>
                  <a:pt x="2712187" y="4063485"/>
                  <a:pt x="2628866" y="4033090"/>
                  <a:pt x="2698377" y="4067846"/>
                </a:cubicBezTo>
                <a:cubicBezTo>
                  <a:pt x="2772607" y="4104961"/>
                  <a:pt x="2675091" y="4043358"/>
                  <a:pt x="2752165" y="4094740"/>
                </a:cubicBezTo>
                <a:cubicBezTo>
                  <a:pt x="2791012" y="4091752"/>
                  <a:pt x="2830011" y="4090327"/>
                  <a:pt x="2868706" y="4085775"/>
                </a:cubicBezTo>
                <a:cubicBezTo>
                  <a:pt x="2886108" y="4083728"/>
                  <a:pt x="2914063" y="4073645"/>
                  <a:pt x="2931459" y="4067846"/>
                </a:cubicBezTo>
                <a:cubicBezTo>
                  <a:pt x="2949388" y="4070834"/>
                  <a:pt x="2967503" y="4072868"/>
                  <a:pt x="2985247" y="4076811"/>
                </a:cubicBezTo>
                <a:cubicBezTo>
                  <a:pt x="2994472" y="4078861"/>
                  <a:pt x="3003055" y="4083179"/>
                  <a:pt x="3012141" y="4085775"/>
                </a:cubicBezTo>
                <a:cubicBezTo>
                  <a:pt x="3090911" y="4108280"/>
                  <a:pt x="3010432" y="4082217"/>
                  <a:pt x="3074894" y="4103705"/>
                </a:cubicBezTo>
                <a:cubicBezTo>
                  <a:pt x="3086847" y="4100717"/>
                  <a:pt x="3102735" y="4104095"/>
                  <a:pt x="3110753" y="4094740"/>
                </a:cubicBezTo>
                <a:cubicBezTo>
                  <a:pt x="3118459" y="4085750"/>
                  <a:pt x="3133305" y="4022462"/>
                  <a:pt x="3137647" y="4005093"/>
                </a:cubicBezTo>
                <a:cubicBezTo>
                  <a:pt x="3134659" y="3948317"/>
                  <a:pt x="3133608" y="3891405"/>
                  <a:pt x="3128683" y="3834764"/>
                </a:cubicBezTo>
                <a:cubicBezTo>
                  <a:pt x="3126447" y="3809052"/>
                  <a:pt x="3116695" y="3795780"/>
                  <a:pt x="3110753" y="3772011"/>
                </a:cubicBezTo>
                <a:cubicBezTo>
                  <a:pt x="3092270" y="3698080"/>
                  <a:pt x="3111226" y="3755736"/>
                  <a:pt x="3092824" y="3691328"/>
                </a:cubicBezTo>
                <a:cubicBezTo>
                  <a:pt x="3090228" y="3682242"/>
                  <a:pt x="3085909" y="3673659"/>
                  <a:pt x="3083859" y="3664434"/>
                </a:cubicBezTo>
                <a:cubicBezTo>
                  <a:pt x="3063540" y="3573002"/>
                  <a:pt x="3089354" y="3646797"/>
                  <a:pt x="3056965" y="3565823"/>
                </a:cubicBezTo>
                <a:cubicBezTo>
                  <a:pt x="3053977" y="3535940"/>
                  <a:pt x="3053534" y="3505692"/>
                  <a:pt x="3048000" y="3476175"/>
                </a:cubicBezTo>
                <a:cubicBezTo>
                  <a:pt x="3044517" y="3457600"/>
                  <a:pt x="3036047" y="3440316"/>
                  <a:pt x="3030071" y="3422387"/>
                </a:cubicBezTo>
                <a:lnTo>
                  <a:pt x="3021106" y="3395493"/>
                </a:lnTo>
                <a:cubicBezTo>
                  <a:pt x="3018118" y="3374575"/>
                  <a:pt x="3014934" y="3353685"/>
                  <a:pt x="3012141" y="3332740"/>
                </a:cubicBezTo>
                <a:cubicBezTo>
                  <a:pt x="3008957" y="3308860"/>
                  <a:pt x="3007138" y="3284787"/>
                  <a:pt x="3003177" y="3261023"/>
                </a:cubicBezTo>
                <a:cubicBezTo>
                  <a:pt x="3001151" y="3248870"/>
                  <a:pt x="2996416" y="3237286"/>
                  <a:pt x="2994212" y="3225164"/>
                </a:cubicBezTo>
                <a:cubicBezTo>
                  <a:pt x="2990432" y="3204375"/>
                  <a:pt x="2989391" y="3183131"/>
                  <a:pt x="2985247" y="3162411"/>
                </a:cubicBezTo>
                <a:cubicBezTo>
                  <a:pt x="2983394" y="3153145"/>
                  <a:pt x="2978575" y="3144684"/>
                  <a:pt x="2976283" y="3135517"/>
                </a:cubicBezTo>
                <a:cubicBezTo>
                  <a:pt x="2972588" y="3120735"/>
                  <a:pt x="2972137" y="3105148"/>
                  <a:pt x="2967318" y="3090693"/>
                </a:cubicBezTo>
                <a:cubicBezTo>
                  <a:pt x="2963092" y="3078015"/>
                  <a:pt x="2954652" y="3067117"/>
                  <a:pt x="2949388" y="3054834"/>
                </a:cubicBezTo>
                <a:cubicBezTo>
                  <a:pt x="2935419" y="3022239"/>
                  <a:pt x="2940549" y="3015057"/>
                  <a:pt x="2931459" y="2974152"/>
                </a:cubicBezTo>
                <a:cubicBezTo>
                  <a:pt x="2929409" y="2964927"/>
                  <a:pt x="2925090" y="2956344"/>
                  <a:pt x="2922494" y="2947258"/>
                </a:cubicBezTo>
                <a:cubicBezTo>
                  <a:pt x="2919109" y="2935411"/>
                  <a:pt x="2916915" y="2923246"/>
                  <a:pt x="2913530" y="2911399"/>
                </a:cubicBezTo>
                <a:cubicBezTo>
                  <a:pt x="2910934" y="2902313"/>
                  <a:pt x="2906615" y="2893730"/>
                  <a:pt x="2904565" y="2884505"/>
                </a:cubicBezTo>
                <a:cubicBezTo>
                  <a:pt x="2889745" y="2817817"/>
                  <a:pt x="2900938" y="2839478"/>
                  <a:pt x="2886636" y="2767964"/>
                </a:cubicBezTo>
                <a:cubicBezTo>
                  <a:pt x="2884783" y="2758698"/>
                  <a:pt x="2879796" y="2750278"/>
                  <a:pt x="2877671" y="2741070"/>
                </a:cubicBezTo>
                <a:cubicBezTo>
                  <a:pt x="2870818" y="2711376"/>
                  <a:pt x="2859741" y="2651423"/>
                  <a:pt x="2859741" y="2651423"/>
                </a:cubicBezTo>
                <a:cubicBezTo>
                  <a:pt x="2856753" y="2609588"/>
                  <a:pt x="2866353" y="2564859"/>
                  <a:pt x="2850777" y="2525917"/>
                </a:cubicBezTo>
                <a:cubicBezTo>
                  <a:pt x="2840728" y="2500793"/>
                  <a:pt x="2841812" y="2579539"/>
                  <a:pt x="2841812" y="2606599"/>
                </a:cubicBezTo>
                <a:cubicBezTo>
                  <a:pt x="2841812" y="2753053"/>
                  <a:pt x="2845455" y="2899513"/>
                  <a:pt x="2850777" y="3045870"/>
                </a:cubicBezTo>
                <a:cubicBezTo>
                  <a:pt x="2852877" y="3103609"/>
                  <a:pt x="2858369" y="3085206"/>
                  <a:pt x="2868706" y="3126552"/>
                </a:cubicBezTo>
                <a:cubicBezTo>
                  <a:pt x="2872402" y="3141334"/>
                  <a:pt x="2874366" y="3156501"/>
                  <a:pt x="2877671" y="3171375"/>
                </a:cubicBezTo>
                <a:cubicBezTo>
                  <a:pt x="2891682" y="3234423"/>
                  <a:pt x="2880628" y="3181723"/>
                  <a:pt x="2895600" y="3234128"/>
                </a:cubicBezTo>
                <a:cubicBezTo>
                  <a:pt x="2899430" y="3247533"/>
                  <a:pt x="2906365" y="3282551"/>
                  <a:pt x="2913530" y="3296881"/>
                </a:cubicBezTo>
                <a:cubicBezTo>
                  <a:pt x="2918348" y="3306518"/>
                  <a:pt x="2927083" y="3313929"/>
                  <a:pt x="2931459" y="3323775"/>
                </a:cubicBezTo>
                <a:cubicBezTo>
                  <a:pt x="2964421" y="3397942"/>
                  <a:pt x="2930496" y="3358673"/>
                  <a:pt x="2967318" y="3395493"/>
                </a:cubicBezTo>
                <a:cubicBezTo>
                  <a:pt x="2992108" y="3469861"/>
                  <a:pt x="2950494" y="3352884"/>
                  <a:pt x="3012141" y="3476175"/>
                </a:cubicBezTo>
                <a:cubicBezTo>
                  <a:pt x="3018118" y="3488128"/>
                  <a:pt x="3022303" y="3501159"/>
                  <a:pt x="3030071" y="3512034"/>
                </a:cubicBezTo>
                <a:cubicBezTo>
                  <a:pt x="3037440" y="3522350"/>
                  <a:pt x="3048849" y="3529188"/>
                  <a:pt x="3056965" y="3538928"/>
                </a:cubicBezTo>
                <a:cubicBezTo>
                  <a:pt x="3063862" y="3547205"/>
                  <a:pt x="3068632" y="3557055"/>
                  <a:pt x="3074894" y="3565823"/>
                </a:cubicBezTo>
                <a:cubicBezTo>
                  <a:pt x="3083578" y="3577981"/>
                  <a:pt x="3093104" y="3589523"/>
                  <a:pt x="3101788" y="3601681"/>
                </a:cubicBezTo>
                <a:cubicBezTo>
                  <a:pt x="3108051" y="3610448"/>
                  <a:pt x="3113253" y="3619956"/>
                  <a:pt x="3119718" y="3628575"/>
                </a:cubicBezTo>
                <a:cubicBezTo>
                  <a:pt x="3140161" y="3655832"/>
                  <a:pt x="3158379" y="3685166"/>
                  <a:pt x="3182471" y="3709258"/>
                </a:cubicBezTo>
                <a:cubicBezTo>
                  <a:pt x="3191436" y="3718223"/>
                  <a:pt x="3201337" y="3726340"/>
                  <a:pt x="3209365" y="3736152"/>
                </a:cubicBezTo>
                <a:cubicBezTo>
                  <a:pt x="3228288" y="3759280"/>
                  <a:pt x="3246577" y="3783006"/>
                  <a:pt x="3263153" y="3807870"/>
                </a:cubicBezTo>
                <a:cubicBezTo>
                  <a:pt x="3275106" y="3825799"/>
                  <a:pt x="3283775" y="3846421"/>
                  <a:pt x="3299012" y="3861658"/>
                </a:cubicBezTo>
                <a:cubicBezTo>
                  <a:pt x="3377583" y="3940229"/>
                  <a:pt x="3281431" y="3840561"/>
                  <a:pt x="3343836" y="3915446"/>
                </a:cubicBezTo>
                <a:cubicBezTo>
                  <a:pt x="3351952" y="3925185"/>
                  <a:pt x="3361765" y="3933375"/>
                  <a:pt x="3370730" y="3942340"/>
                </a:cubicBezTo>
                <a:cubicBezTo>
                  <a:pt x="3376706" y="3954293"/>
                  <a:pt x="3380104" y="3967933"/>
                  <a:pt x="3388659" y="3978199"/>
                </a:cubicBezTo>
                <a:cubicBezTo>
                  <a:pt x="3395556" y="3986476"/>
                  <a:pt x="3407140" y="3989397"/>
                  <a:pt x="3415553" y="3996128"/>
                </a:cubicBezTo>
                <a:cubicBezTo>
                  <a:pt x="3422153" y="4001408"/>
                  <a:pt x="3427506" y="4008081"/>
                  <a:pt x="3433483" y="4014058"/>
                </a:cubicBezTo>
                <a:cubicBezTo>
                  <a:pt x="3436471" y="4023023"/>
                  <a:pt x="3436955" y="4033263"/>
                  <a:pt x="3442447" y="4040952"/>
                </a:cubicBezTo>
                <a:cubicBezTo>
                  <a:pt x="3452272" y="4054707"/>
                  <a:pt x="3478306" y="4076811"/>
                  <a:pt x="3478306" y="4076811"/>
                </a:cubicBezTo>
                <a:cubicBezTo>
                  <a:pt x="3486983" y="4102840"/>
                  <a:pt x="3486243" y="4108482"/>
                  <a:pt x="3505200" y="4130599"/>
                </a:cubicBezTo>
                <a:cubicBezTo>
                  <a:pt x="3516201" y="4143434"/>
                  <a:pt x="3541059" y="4166458"/>
                  <a:pt x="3541059" y="4166458"/>
                </a:cubicBezTo>
                <a:cubicBezTo>
                  <a:pt x="3557357" y="4231650"/>
                  <a:pt x="3535645" y="4178973"/>
                  <a:pt x="3576918" y="4220246"/>
                </a:cubicBezTo>
                <a:cubicBezTo>
                  <a:pt x="3610919" y="4254247"/>
                  <a:pt x="3581941" y="4237581"/>
                  <a:pt x="3603812" y="4274034"/>
                </a:cubicBezTo>
                <a:cubicBezTo>
                  <a:pt x="3608160" y="4281282"/>
                  <a:pt x="3615765" y="4285987"/>
                  <a:pt x="3621741" y="4291964"/>
                </a:cubicBezTo>
                <a:cubicBezTo>
                  <a:pt x="3624729" y="4300929"/>
                  <a:pt x="3628110" y="4309772"/>
                  <a:pt x="3630706" y="4318858"/>
                </a:cubicBezTo>
                <a:cubicBezTo>
                  <a:pt x="3634091" y="4330705"/>
                  <a:pt x="3636131" y="4342916"/>
                  <a:pt x="3639671" y="4354717"/>
                </a:cubicBezTo>
                <a:cubicBezTo>
                  <a:pt x="3645102" y="4372819"/>
                  <a:pt x="3657600" y="4408505"/>
                  <a:pt x="3657600" y="4408505"/>
                </a:cubicBezTo>
                <a:cubicBezTo>
                  <a:pt x="3699355" y="4366750"/>
                  <a:pt x="3651450" y="4420805"/>
                  <a:pt x="3684494" y="4354717"/>
                </a:cubicBezTo>
                <a:cubicBezTo>
                  <a:pt x="3688274" y="4347157"/>
                  <a:pt x="3696447" y="4342764"/>
                  <a:pt x="3702424" y="4336787"/>
                </a:cubicBezTo>
                <a:cubicBezTo>
                  <a:pt x="3724326" y="4205368"/>
                  <a:pt x="3690965" y="4341277"/>
                  <a:pt x="3738283" y="4256105"/>
                </a:cubicBezTo>
                <a:cubicBezTo>
                  <a:pt x="3747461" y="4239584"/>
                  <a:pt x="3745729" y="4218042"/>
                  <a:pt x="3756212" y="4202317"/>
                </a:cubicBezTo>
                <a:lnTo>
                  <a:pt x="3774141" y="4175423"/>
                </a:lnTo>
                <a:cubicBezTo>
                  <a:pt x="3777129" y="4163470"/>
                  <a:pt x="3778252" y="4150889"/>
                  <a:pt x="3783106" y="4139564"/>
                </a:cubicBezTo>
                <a:cubicBezTo>
                  <a:pt x="3787350" y="4129661"/>
                  <a:pt x="3795690" y="4122025"/>
                  <a:pt x="3801036" y="4112670"/>
                </a:cubicBezTo>
                <a:cubicBezTo>
                  <a:pt x="3818758" y="4081656"/>
                  <a:pt x="3817873" y="4080087"/>
                  <a:pt x="3827930" y="4049917"/>
                </a:cubicBezTo>
                <a:cubicBezTo>
                  <a:pt x="3845859" y="4052905"/>
                  <a:pt x="3864182" y="4054098"/>
                  <a:pt x="3881718" y="4058881"/>
                </a:cubicBezTo>
                <a:cubicBezTo>
                  <a:pt x="3897243" y="4063115"/>
                  <a:pt x="3911474" y="4071161"/>
                  <a:pt x="3926541" y="4076811"/>
                </a:cubicBezTo>
                <a:cubicBezTo>
                  <a:pt x="3935389" y="4080129"/>
                  <a:pt x="3944471" y="4082787"/>
                  <a:pt x="3953436" y="4085775"/>
                </a:cubicBezTo>
                <a:cubicBezTo>
                  <a:pt x="4004236" y="4082787"/>
                  <a:pt x="4056741" y="4090200"/>
                  <a:pt x="4105836" y="4076811"/>
                </a:cubicBezTo>
                <a:cubicBezTo>
                  <a:pt x="4163143" y="4061182"/>
                  <a:pt x="4136458" y="4030797"/>
                  <a:pt x="4168588" y="4005093"/>
                </a:cubicBezTo>
                <a:cubicBezTo>
                  <a:pt x="4175967" y="3999190"/>
                  <a:pt x="4186518" y="3999116"/>
                  <a:pt x="4195483" y="3996128"/>
                </a:cubicBezTo>
                <a:cubicBezTo>
                  <a:pt x="4307403" y="4033436"/>
                  <a:pt x="4163327" y="3988220"/>
                  <a:pt x="4473388" y="4014058"/>
                </a:cubicBezTo>
                <a:cubicBezTo>
                  <a:pt x="4497945" y="4016104"/>
                  <a:pt x="4545106" y="4031987"/>
                  <a:pt x="4545106" y="4031987"/>
                </a:cubicBezTo>
                <a:cubicBezTo>
                  <a:pt x="4572000" y="4028999"/>
                  <a:pt x="4600664" y="4033073"/>
                  <a:pt x="4625788" y="4023023"/>
                </a:cubicBezTo>
                <a:cubicBezTo>
                  <a:pt x="4647243" y="4014441"/>
                  <a:pt x="4628240" y="3977816"/>
                  <a:pt x="4625788" y="3969234"/>
                </a:cubicBezTo>
                <a:cubicBezTo>
                  <a:pt x="4622403" y="3957387"/>
                  <a:pt x="4622334" y="3944395"/>
                  <a:pt x="4616824" y="3933375"/>
                </a:cubicBezTo>
                <a:cubicBezTo>
                  <a:pt x="4613044" y="3925815"/>
                  <a:pt x="4604174" y="3922046"/>
                  <a:pt x="4598894" y="3915446"/>
                </a:cubicBezTo>
                <a:cubicBezTo>
                  <a:pt x="4592163" y="3907033"/>
                  <a:pt x="4587227" y="3897319"/>
                  <a:pt x="4580965" y="3888552"/>
                </a:cubicBezTo>
                <a:cubicBezTo>
                  <a:pt x="4572281" y="3876394"/>
                  <a:pt x="4561990" y="3865363"/>
                  <a:pt x="4554071" y="3852693"/>
                </a:cubicBezTo>
                <a:cubicBezTo>
                  <a:pt x="4501545" y="3768652"/>
                  <a:pt x="4567561" y="3859029"/>
                  <a:pt x="4518212" y="3789940"/>
                </a:cubicBezTo>
                <a:cubicBezTo>
                  <a:pt x="4504475" y="3770708"/>
                  <a:pt x="4485457" y="3748307"/>
                  <a:pt x="4473388" y="3727187"/>
                </a:cubicBezTo>
                <a:cubicBezTo>
                  <a:pt x="4466758" y="3715584"/>
                  <a:pt x="4463226" y="3702203"/>
                  <a:pt x="4455459" y="3691328"/>
                </a:cubicBezTo>
                <a:cubicBezTo>
                  <a:pt x="4448090" y="3681011"/>
                  <a:pt x="4436816" y="3674060"/>
                  <a:pt x="4428565" y="3664434"/>
                </a:cubicBezTo>
                <a:cubicBezTo>
                  <a:pt x="4418841" y="3653090"/>
                  <a:pt x="4411236" y="3640053"/>
                  <a:pt x="4401671" y="3628575"/>
                </a:cubicBezTo>
                <a:cubicBezTo>
                  <a:pt x="4396260" y="3622082"/>
                  <a:pt x="4389021" y="3617246"/>
                  <a:pt x="4383741" y="3610646"/>
                </a:cubicBezTo>
                <a:cubicBezTo>
                  <a:pt x="4377010" y="3602233"/>
                  <a:pt x="4373059" y="3591724"/>
                  <a:pt x="4365812" y="3583752"/>
                </a:cubicBezTo>
                <a:cubicBezTo>
                  <a:pt x="4343070" y="3558736"/>
                  <a:pt x="4318000" y="3535940"/>
                  <a:pt x="4294094" y="3512034"/>
                </a:cubicBezTo>
                <a:cubicBezTo>
                  <a:pt x="4282141" y="3500081"/>
                  <a:pt x="4267613" y="3490240"/>
                  <a:pt x="4258236" y="3476175"/>
                </a:cubicBezTo>
                <a:cubicBezTo>
                  <a:pt x="4252259" y="3467210"/>
                  <a:pt x="4248315" y="3456489"/>
                  <a:pt x="4240306" y="3449281"/>
                </a:cubicBezTo>
                <a:cubicBezTo>
                  <a:pt x="4218094" y="3429291"/>
                  <a:pt x="4189718" y="3416623"/>
                  <a:pt x="4168588" y="3395493"/>
                </a:cubicBezTo>
                <a:cubicBezTo>
                  <a:pt x="4156635" y="3383540"/>
                  <a:pt x="4145564" y="3370635"/>
                  <a:pt x="4132730" y="3359634"/>
                </a:cubicBezTo>
                <a:cubicBezTo>
                  <a:pt x="4124550" y="3352622"/>
                  <a:pt x="4113944" y="3348800"/>
                  <a:pt x="4105836" y="3341705"/>
                </a:cubicBezTo>
                <a:cubicBezTo>
                  <a:pt x="4060062" y="3301653"/>
                  <a:pt x="4071117" y="3298714"/>
                  <a:pt x="4025153" y="3269987"/>
                </a:cubicBezTo>
                <a:cubicBezTo>
                  <a:pt x="4013820" y="3262904"/>
                  <a:pt x="4001247" y="3258034"/>
                  <a:pt x="3989294" y="3252058"/>
                </a:cubicBezTo>
                <a:cubicBezTo>
                  <a:pt x="3968376" y="3231140"/>
                  <a:pt x="3950206" y="3207054"/>
                  <a:pt x="3926541" y="3189305"/>
                </a:cubicBezTo>
                <a:cubicBezTo>
                  <a:pt x="3914588" y="3180340"/>
                  <a:pt x="3901738" y="3172461"/>
                  <a:pt x="3890683" y="3162411"/>
                </a:cubicBezTo>
                <a:cubicBezTo>
                  <a:pt x="3868794" y="3142512"/>
                  <a:pt x="3852543" y="3116068"/>
                  <a:pt x="3827930" y="3099658"/>
                </a:cubicBezTo>
                <a:cubicBezTo>
                  <a:pt x="3804643" y="3084133"/>
                  <a:pt x="3787414" y="3073364"/>
                  <a:pt x="3765177" y="3054834"/>
                </a:cubicBezTo>
                <a:cubicBezTo>
                  <a:pt x="3758684" y="3049423"/>
                  <a:pt x="3754009" y="3041976"/>
                  <a:pt x="3747247" y="3036905"/>
                </a:cubicBezTo>
                <a:cubicBezTo>
                  <a:pt x="3720824" y="3017088"/>
                  <a:pt x="3683104" y="2997105"/>
                  <a:pt x="3657600" y="2974152"/>
                </a:cubicBezTo>
                <a:cubicBezTo>
                  <a:pt x="3638753" y="2957190"/>
                  <a:pt x="3624909" y="2934429"/>
                  <a:pt x="3603812" y="2920364"/>
                </a:cubicBezTo>
                <a:cubicBezTo>
                  <a:pt x="3585883" y="2908411"/>
                  <a:pt x="3565261" y="2899742"/>
                  <a:pt x="3550024" y="2884505"/>
                </a:cubicBezTo>
                <a:cubicBezTo>
                  <a:pt x="3509477" y="2843958"/>
                  <a:pt x="3560160" y="2892950"/>
                  <a:pt x="3496236" y="2839681"/>
                </a:cubicBezTo>
                <a:cubicBezTo>
                  <a:pt x="3489743" y="2834270"/>
                  <a:pt x="3484906" y="2827032"/>
                  <a:pt x="3478306" y="2821752"/>
                </a:cubicBezTo>
                <a:cubicBezTo>
                  <a:pt x="3469893" y="2815022"/>
                  <a:pt x="3459825" y="2810554"/>
                  <a:pt x="3451412" y="2803823"/>
                </a:cubicBezTo>
                <a:cubicBezTo>
                  <a:pt x="3422291" y="2780526"/>
                  <a:pt x="3442727" y="2790055"/>
                  <a:pt x="3415553" y="2758999"/>
                </a:cubicBezTo>
                <a:cubicBezTo>
                  <a:pt x="3401639" y="2743097"/>
                  <a:pt x="3385671" y="2729116"/>
                  <a:pt x="3370730" y="2714175"/>
                </a:cubicBezTo>
                <a:cubicBezTo>
                  <a:pt x="3361765" y="2705210"/>
                  <a:pt x="3350869" y="2697830"/>
                  <a:pt x="3343836" y="2687281"/>
                </a:cubicBezTo>
                <a:cubicBezTo>
                  <a:pt x="3317618" y="2647955"/>
                  <a:pt x="3334525" y="2666852"/>
                  <a:pt x="3290047" y="2633493"/>
                </a:cubicBezTo>
                <a:cubicBezTo>
                  <a:pt x="3269860" y="2572927"/>
                  <a:pt x="3297858" y="2638578"/>
                  <a:pt x="3254188" y="2588670"/>
                </a:cubicBezTo>
                <a:cubicBezTo>
                  <a:pt x="3239998" y="2572453"/>
                  <a:pt x="3233568" y="2550118"/>
                  <a:pt x="3218330" y="2534881"/>
                </a:cubicBezTo>
                <a:lnTo>
                  <a:pt x="3200400" y="2516952"/>
                </a:lnTo>
                <a:cubicBezTo>
                  <a:pt x="3206377" y="2528905"/>
                  <a:pt x="3211700" y="2541208"/>
                  <a:pt x="3218330" y="2552811"/>
                </a:cubicBezTo>
                <a:cubicBezTo>
                  <a:pt x="3228818" y="2571165"/>
                  <a:pt x="3251606" y="2600168"/>
                  <a:pt x="3263153" y="2615564"/>
                </a:cubicBezTo>
                <a:cubicBezTo>
                  <a:pt x="3277701" y="2659207"/>
                  <a:pt x="3265091" y="2630827"/>
                  <a:pt x="3299012" y="2678317"/>
                </a:cubicBezTo>
                <a:cubicBezTo>
                  <a:pt x="3305274" y="2687084"/>
                  <a:pt x="3309929" y="2697031"/>
                  <a:pt x="3316941" y="2705211"/>
                </a:cubicBezTo>
                <a:cubicBezTo>
                  <a:pt x="3327942" y="2718046"/>
                  <a:pt x="3352800" y="2741070"/>
                  <a:pt x="3352800" y="2741070"/>
                </a:cubicBezTo>
                <a:cubicBezTo>
                  <a:pt x="3368555" y="2788334"/>
                  <a:pt x="3351352" y="2750089"/>
                  <a:pt x="3388659" y="2794858"/>
                </a:cubicBezTo>
                <a:cubicBezTo>
                  <a:pt x="3414005" y="2825273"/>
                  <a:pt x="3402044" y="2830676"/>
                  <a:pt x="3442447" y="2857611"/>
                </a:cubicBezTo>
                <a:cubicBezTo>
                  <a:pt x="3451412" y="2863587"/>
                  <a:pt x="3461233" y="2868445"/>
                  <a:pt x="3469341" y="2875540"/>
                </a:cubicBezTo>
                <a:cubicBezTo>
                  <a:pt x="3485243" y="2889454"/>
                  <a:pt x="3496583" y="2908643"/>
                  <a:pt x="3514165" y="2920364"/>
                </a:cubicBezTo>
                <a:cubicBezTo>
                  <a:pt x="3523130" y="2926340"/>
                  <a:pt x="3532646" y="2931562"/>
                  <a:pt x="3541059" y="2938293"/>
                </a:cubicBezTo>
                <a:cubicBezTo>
                  <a:pt x="3547659" y="2943573"/>
                  <a:pt x="3551740" y="2951875"/>
                  <a:pt x="3558988" y="2956223"/>
                </a:cubicBezTo>
                <a:cubicBezTo>
                  <a:pt x="3567091" y="2961085"/>
                  <a:pt x="3576918" y="2962199"/>
                  <a:pt x="3585883" y="2965187"/>
                </a:cubicBezTo>
                <a:cubicBezTo>
                  <a:pt x="3602560" y="2981865"/>
                  <a:pt x="3608086" y="2989736"/>
                  <a:pt x="3630706" y="3001046"/>
                </a:cubicBezTo>
                <a:cubicBezTo>
                  <a:pt x="3639158" y="3005272"/>
                  <a:pt x="3648997" y="3006101"/>
                  <a:pt x="3657600" y="3010011"/>
                </a:cubicBezTo>
                <a:cubicBezTo>
                  <a:pt x="3681932" y="3021071"/>
                  <a:pt x="3707079" y="3031044"/>
                  <a:pt x="3729318" y="3045870"/>
                </a:cubicBezTo>
                <a:cubicBezTo>
                  <a:pt x="3764075" y="3069041"/>
                  <a:pt x="3745991" y="3060392"/>
                  <a:pt x="3783106" y="3072764"/>
                </a:cubicBezTo>
                <a:cubicBezTo>
                  <a:pt x="3815793" y="3105449"/>
                  <a:pt x="3784025" y="3079832"/>
                  <a:pt x="3836894" y="3099658"/>
                </a:cubicBezTo>
                <a:cubicBezTo>
                  <a:pt x="3849407" y="3104350"/>
                  <a:pt x="3860470" y="3112323"/>
                  <a:pt x="3872753" y="3117587"/>
                </a:cubicBezTo>
                <a:cubicBezTo>
                  <a:pt x="3881439" y="3121309"/>
                  <a:pt x="3891195" y="3122326"/>
                  <a:pt x="3899647" y="3126552"/>
                </a:cubicBezTo>
                <a:cubicBezTo>
                  <a:pt x="3909284" y="3131370"/>
                  <a:pt x="3916453" y="3140698"/>
                  <a:pt x="3926541" y="3144481"/>
                </a:cubicBezTo>
                <a:cubicBezTo>
                  <a:pt x="3940808" y="3149831"/>
                  <a:pt x="3956424" y="3150458"/>
                  <a:pt x="3971365" y="3153446"/>
                </a:cubicBezTo>
                <a:cubicBezTo>
                  <a:pt x="4044728" y="3190127"/>
                  <a:pt x="3969842" y="3155925"/>
                  <a:pt x="4043083" y="3180340"/>
                </a:cubicBezTo>
                <a:cubicBezTo>
                  <a:pt x="4058349" y="3185429"/>
                  <a:pt x="4072783" y="3192771"/>
                  <a:pt x="4087906" y="3198270"/>
                </a:cubicBezTo>
                <a:cubicBezTo>
                  <a:pt x="4105667" y="3204729"/>
                  <a:pt x="4123765" y="3210223"/>
                  <a:pt x="4141694" y="3216199"/>
                </a:cubicBezTo>
                <a:cubicBezTo>
                  <a:pt x="4150659" y="3219187"/>
                  <a:pt x="4159814" y="3221655"/>
                  <a:pt x="4168588" y="3225164"/>
                </a:cubicBezTo>
                <a:cubicBezTo>
                  <a:pt x="4198471" y="3237117"/>
                  <a:pt x="4227703" y="3250846"/>
                  <a:pt x="4258236" y="3261023"/>
                </a:cubicBezTo>
                <a:cubicBezTo>
                  <a:pt x="4323713" y="3282848"/>
                  <a:pt x="4293689" y="3274368"/>
                  <a:pt x="4347883" y="3287917"/>
                </a:cubicBezTo>
                <a:cubicBezTo>
                  <a:pt x="4356848" y="3293893"/>
                  <a:pt x="4364931" y="3301470"/>
                  <a:pt x="4374777" y="3305846"/>
                </a:cubicBezTo>
                <a:cubicBezTo>
                  <a:pt x="4392047" y="3313522"/>
                  <a:pt x="4428565" y="3323775"/>
                  <a:pt x="4428565" y="3323775"/>
                </a:cubicBezTo>
                <a:cubicBezTo>
                  <a:pt x="4437530" y="3329752"/>
                  <a:pt x="4446104" y="3336359"/>
                  <a:pt x="4455459" y="3341705"/>
                </a:cubicBezTo>
                <a:cubicBezTo>
                  <a:pt x="4467062" y="3348335"/>
                  <a:pt x="4480769" y="3351429"/>
                  <a:pt x="4491318" y="3359634"/>
                </a:cubicBezTo>
                <a:cubicBezTo>
                  <a:pt x="4567396" y="3418806"/>
                  <a:pt x="4502497" y="3396047"/>
                  <a:pt x="4572000" y="3413423"/>
                </a:cubicBezTo>
                <a:cubicBezTo>
                  <a:pt x="4577977" y="3422388"/>
                  <a:pt x="4582772" y="3432264"/>
                  <a:pt x="4589930" y="3440317"/>
                </a:cubicBezTo>
                <a:cubicBezTo>
                  <a:pt x="4606776" y="3459268"/>
                  <a:pt x="4629653" y="3473007"/>
                  <a:pt x="4643718" y="3494105"/>
                </a:cubicBezTo>
                <a:lnTo>
                  <a:pt x="4661647" y="3520999"/>
                </a:lnTo>
                <a:cubicBezTo>
                  <a:pt x="4686270" y="3619488"/>
                  <a:pt x="4648952" y="3496356"/>
                  <a:pt x="4697506" y="3583752"/>
                </a:cubicBezTo>
                <a:cubicBezTo>
                  <a:pt x="4735178" y="3651560"/>
                  <a:pt x="4700523" y="3617685"/>
                  <a:pt x="4724400" y="3673399"/>
                </a:cubicBezTo>
                <a:cubicBezTo>
                  <a:pt x="4728644" y="3683302"/>
                  <a:pt x="4736353" y="3691328"/>
                  <a:pt x="4742330" y="3700293"/>
                </a:cubicBezTo>
                <a:cubicBezTo>
                  <a:pt x="4748306" y="3718222"/>
                  <a:pt x="4751807" y="3770985"/>
                  <a:pt x="4760259" y="3754081"/>
                </a:cubicBezTo>
                <a:cubicBezTo>
                  <a:pt x="4800951" y="3672697"/>
                  <a:pt x="4751491" y="3773371"/>
                  <a:pt x="4805083" y="3655470"/>
                </a:cubicBezTo>
                <a:cubicBezTo>
                  <a:pt x="4810613" y="3643304"/>
                  <a:pt x="4818320" y="3632124"/>
                  <a:pt x="4823012" y="3619611"/>
                </a:cubicBezTo>
                <a:cubicBezTo>
                  <a:pt x="4827338" y="3608075"/>
                  <a:pt x="4826467" y="3594772"/>
                  <a:pt x="4831977" y="3583752"/>
                </a:cubicBezTo>
                <a:cubicBezTo>
                  <a:pt x="4841614" y="3564479"/>
                  <a:pt x="4855883" y="3547893"/>
                  <a:pt x="4867836" y="3529964"/>
                </a:cubicBezTo>
                <a:cubicBezTo>
                  <a:pt x="4875979" y="3517750"/>
                  <a:pt x="4889502" y="3493656"/>
                  <a:pt x="4903694" y="3485140"/>
                </a:cubicBezTo>
                <a:cubicBezTo>
                  <a:pt x="4911797" y="3480278"/>
                  <a:pt x="4921623" y="3479163"/>
                  <a:pt x="4930588" y="3476175"/>
                </a:cubicBezTo>
                <a:cubicBezTo>
                  <a:pt x="5059055" y="3501869"/>
                  <a:pt x="4899917" y="3465952"/>
                  <a:pt x="5011271" y="3503070"/>
                </a:cubicBezTo>
                <a:cubicBezTo>
                  <a:pt x="5025726" y="3507888"/>
                  <a:pt x="5041153" y="3509046"/>
                  <a:pt x="5056094" y="3512034"/>
                </a:cubicBezTo>
                <a:cubicBezTo>
                  <a:pt x="5068047" y="3518011"/>
                  <a:pt x="5078615" y="3529130"/>
                  <a:pt x="5091953" y="3529964"/>
                </a:cubicBezTo>
                <a:cubicBezTo>
                  <a:pt x="5146789" y="3533391"/>
                  <a:pt x="5191878" y="3532077"/>
                  <a:pt x="5235388" y="3503070"/>
                </a:cubicBezTo>
                <a:cubicBezTo>
                  <a:pt x="5242421" y="3498381"/>
                  <a:pt x="5247341" y="3491117"/>
                  <a:pt x="5253318" y="3485140"/>
                </a:cubicBezTo>
                <a:cubicBezTo>
                  <a:pt x="5259294" y="3473187"/>
                  <a:pt x="5264757" y="3460963"/>
                  <a:pt x="5271247" y="3449281"/>
                </a:cubicBezTo>
                <a:cubicBezTo>
                  <a:pt x="5279709" y="3434050"/>
                  <a:pt x="5291064" y="3420380"/>
                  <a:pt x="5298141" y="3404458"/>
                </a:cubicBezTo>
                <a:cubicBezTo>
                  <a:pt x="5304841" y="3389384"/>
                  <a:pt x="5306705" y="3357316"/>
                  <a:pt x="5316071" y="3341705"/>
                </a:cubicBezTo>
                <a:cubicBezTo>
                  <a:pt x="5320419" y="3334457"/>
                  <a:pt x="5328024" y="3329752"/>
                  <a:pt x="5334000" y="3323775"/>
                </a:cubicBezTo>
                <a:cubicBezTo>
                  <a:pt x="5349924" y="3328325"/>
                  <a:pt x="5408879" y="3345924"/>
                  <a:pt x="5432612" y="3350670"/>
                </a:cubicBezTo>
                <a:cubicBezTo>
                  <a:pt x="5450436" y="3354235"/>
                  <a:pt x="5468471" y="3356646"/>
                  <a:pt x="5486400" y="3359634"/>
                </a:cubicBezTo>
                <a:cubicBezTo>
                  <a:pt x="5504329" y="3365611"/>
                  <a:pt x="5534211" y="3395493"/>
                  <a:pt x="5540188" y="3377564"/>
                </a:cubicBezTo>
                <a:cubicBezTo>
                  <a:pt x="5546165" y="3359634"/>
                  <a:pt x="5547635" y="3339500"/>
                  <a:pt x="5558118" y="3323775"/>
                </a:cubicBezTo>
                <a:cubicBezTo>
                  <a:pt x="5564094" y="3314810"/>
                  <a:pt x="5571229" y="3306518"/>
                  <a:pt x="5576047" y="3296881"/>
                </a:cubicBezTo>
                <a:cubicBezTo>
                  <a:pt x="5580273" y="3288429"/>
                  <a:pt x="5580324" y="3278192"/>
                  <a:pt x="5585012" y="3269987"/>
                </a:cubicBezTo>
                <a:cubicBezTo>
                  <a:pt x="5592425" y="3257014"/>
                  <a:pt x="5603987" y="3246798"/>
                  <a:pt x="5611906" y="3234128"/>
                </a:cubicBezTo>
                <a:cubicBezTo>
                  <a:pt x="5648089" y="3176237"/>
                  <a:pt x="5611233" y="3216874"/>
                  <a:pt x="5647765" y="3180340"/>
                </a:cubicBezTo>
                <a:cubicBezTo>
                  <a:pt x="5650753" y="3171375"/>
                  <a:pt x="5656730" y="3162896"/>
                  <a:pt x="5656730" y="3153446"/>
                </a:cubicBezTo>
                <a:cubicBezTo>
                  <a:pt x="5656730" y="3091254"/>
                  <a:pt x="5646158" y="3098051"/>
                  <a:pt x="5602941" y="3054834"/>
                </a:cubicBezTo>
                <a:lnTo>
                  <a:pt x="5576047" y="3027940"/>
                </a:lnTo>
                <a:cubicBezTo>
                  <a:pt x="5567082" y="3018975"/>
                  <a:pt x="5559702" y="3008078"/>
                  <a:pt x="5549153" y="3001046"/>
                </a:cubicBezTo>
                <a:cubicBezTo>
                  <a:pt x="5540188" y="2995070"/>
                  <a:pt x="5530536" y="2990014"/>
                  <a:pt x="5522259" y="2983117"/>
                </a:cubicBezTo>
                <a:cubicBezTo>
                  <a:pt x="5486318" y="2953167"/>
                  <a:pt x="5507127" y="2959379"/>
                  <a:pt x="5468471" y="2938293"/>
                </a:cubicBezTo>
                <a:cubicBezTo>
                  <a:pt x="5445007" y="2925494"/>
                  <a:pt x="5418992" y="2917260"/>
                  <a:pt x="5396753" y="2902434"/>
                </a:cubicBezTo>
                <a:cubicBezTo>
                  <a:pt x="5357181" y="2876053"/>
                  <a:pt x="5380424" y="2886618"/>
                  <a:pt x="5325036" y="2875540"/>
                </a:cubicBezTo>
                <a:cubicBezTo>
                  <a:pt x="5269796" y="2838715"/>
                  <a:pt x="5330862" y="2874494"/>
                  <a:pt x="5253318" y="2848646"/>
                </a:cubicBezTo>
                <a:cubicBezTo>
                  <a:pt x="5240640" y="2844420"/>
                  <a:pt x="5229867" y="2835680"/>
                  <a:pt x="5217459" y="2830717"/>
                </a:cubicBezTo>
                <a:cubicBezTo>
                  <a:pt x="5199912" y="2823698"/>
                  <a:pt x="5181432" y="2819246"/>
                  <a:pt x="5163671" y="2812787"/>
                </a:cubicBezTo>
                <a:cubicBezTo>
                  <a:pt x="5091600" y="2786579"/>
                  <a:pt x="5147031" y="2800495"/>
                  <a:pt x="5074024" y="2785893"/>
                </a:cubicBezTo>
                <a:cubicBezTo>
                  <a:pt x="4939775" y="2718768"/>
                  <a:pt x="5104973" y="2794280"/>
                  <a:pt x="4957483" y="2750034"/>
                </a:cubicBezTo>
                <a:cubicBezTo>
                  <a:pt x="4947163" y="2746938"/>
                  <a:pt x="4940225" y="2736923"/>
                  <a:pt x="4930588" y="2732105"/>
                </a:cubicBezTo>
                <a:cubicBezTo>
                  <a:pt x="4905552" y="2719587"/>
                  <a:pt x="4864072" y="2717479"/>
                  <a:pt x="4840941" y="2714175"/>
                </a:cubicBezTo>
                <a:cubicBezTo>
                  <a:pt x="4687029" y="2662872"/>
                  <a:pt x="4932048" y="2741437"/>
                  <a:pt x="4679577" y="2678317"/>
                </a:cubicBezTo>
                <a:cubicBezTo>
                  <a:pt x="4667624" y="2675329"/>
                  <a:pt x="4655519" y="2672892"/>
                  <a:pt x="4643718" y="2669352"/>
                </a:cubicBezTo>
                <a:cubicBezTo>
                  <a:pt x="4625616" y="2663921"/>
                  <a:pt x="4608752" y="2653134"/>
                  <a:pt x="4589930" y="2651423"/>
                </a:cubicBezTo>
                <a:cubicBezTo>
                  <a:pt x="4534158" y="2646353"/>
                  <a:pt x="4483095" y="2643408"/>
                  <a:pt x="4428565" y="2633493"/>
                </a:cubicBezTo>
                <a:cubicBezTo>
                  <a:pt x="4416443" y="2631289"/>
                  <a:pt x="4404553" y="2627913"/>
                  <a:pt x="4392706" y="2624528"/>
                </a:cubicBezTo>
                <a:cubicBezTo>
                  <a:pt x="4383620" y="2621932"/>
                  <a:pt x="4375133" y="2617117"/>
                  <a:pt x="4365812" y="2615564"/>
                </a:cubicBezTo>
                <a:cubicBezTo>
                  <a:pt x="4339121" y="2611116"/>
                  <a:pt x="4311918" y="2610426"/>
                  <a:pt x="4285130" y="2606599"/>
                </a:cubicBezTo>
                <a:cubicBezTo>
                  <a:pt x="4270046" y="2604444"/>
                  <a:pt x="4255390" y="2599789"/>
                  <a:pt x="4240306" y="2597634"/>
                </a:cubicBezTo>
                <a:cubicBezTo>
                  <a:pt x="4213518" y="2593807"/>
                  <a:pt x="4186446" y="2592246"/>
                  <a:pt x="4159624" y="2588670"/>
                </a:cubicBezTo>
                <a:cubicBezTo>
                  <a:pt x="4141607" y="2586268"/>
                  <a:pt x="4123580" y="2583648"/>
                  <a:pt x="4105836" y="2579705"/>
                </a:cubicBezTo>
                <a:cubicBezTo>
                  <a:pt x="4096611" y="2577655"/>
                  <a:pt x="4088308" y="2571989"/>
                  <a:pt x="4078941" y="2570740"/>
                </a:cubicBezTo>
                <a:cubicBezTo>
                  <a:pt x="4043274" y="2565984"/>
                  <a:pt x="4007224" y="2564763"/>
                  <a:pt x="3971365" y="2561775"/>
                </a:cubicBezTo>
                <a:cubicBezTo>
                  <a:pt x="3945272" y="2555252"/>
                  <a:pt x="3917229" y="2547638"/>
                  <a:pt x="3890683" y="2543846"/>
                </a:cubicBezTo>
                <a:cubicBezTo>
                  <a:pt x="3863895" y="2540019"/>
                  <a:pt x="3836894" y="2537869"/>
                  <a:pt x="3810000" y="2534881"/>
                </a:cubicBezTo>
                <a:cubicBezTo>
                  <a:pt x="3786961" y="2527202"/>
                  <a:pt x="3772007" y="2521454"/>
                  <a:pt x="3747247" y="2516952"/>
                </a:cubicBezTo>
                <a:cubicBezTo>
                  <a:pt x="3726458" y="2513172"/>
                  <a:pt x="3705412" y="2510975"/>
                  <a:pt x="3684494" y="2507987"/>
                </a:cubicBezTo>
                <a:cubicBezTo>
                  <a:pt x="3623009" y="2487494"/>
                  <a:pt x="3699334" y="2511698"/>
                  <a:pt x="3612777" y="2490058"/>
                </a:cubicBezTo>
                <a:cubicBezTo>
                  <a:pt x="3603610" y="2487766"/>
                  <a:pt x="3595050" y="2483385"/>
                  <a:pt x="3585883" y="2481093"/>
                </a:cubicBezTo>
                <a:cubicBezTo>
                  <a:pt x="3511952" y="2462610"/>
                  <a:pt x="3569608" y="2481566"/>
                  <a:pt x="3505200" y="2463164"/>
                </a:cubicBezTo>
                <a:cubicBezTo>
                  <a:pt x="3496114" y="2460568"/>
                  <a:pt x="3486758" y="2458425"/>
                  <a:pt x="3478306" y="2454199"/>
                </a:cubicBezTo>
                <a:cubicBezTo>
                  <a:pt x="3468669" y="2449381"/>
                  <a:pt x="3459825" y="2443001"/>
                  <a:pt x="3451412" y="2436270"/>
                </a:cubicBezTo>
                <a:cubicBezTo>
                  <a:pt x="3444812" y="2430990"/>
                  <a:pt x="3427506" y="2424317"/>
                  <a:pt x="3433483" y="2418340"/>
                </a:cubicBezTo>
                <a:cubicBezTo>
                  <a:pt x="3440165" y="2411658"/>
                  <a:pt x="3451291" y="2424709"/>
                  <a:pt x="3460377" y="2427305"/>
                </a:cubicBezTo>
                <a:cubicBezTo>
                  <a:pt x="3472224" y="2430690"/>
                  <a:pt x="3484283" y="2433282"/>
                  <a:pt x="3496236" y="2436270"/>
                </a:cubicBezTo>
                <a:cubicBezTo>
                  <a:pt x="3552617" y="2473857"/>
                  <a:pt x="3492130" y="2437888"/>
                  <a:pt x="3594847" y="2472128"/>
                </a:cubicBezTo>
                <a:cubicBezTo>
                  <a:pt x="3603812" y="2475116"/>
                  <a:pt x="3613055" y="2477371"/>
                  <a:pt x="3621741" y="2481093"/>
                </a:cubicBezTo>
                <a:cubicBezTo>
                  <a:pt x="3634024" y="2486357"/>
                  <a:pt x="3644578" y="2496018"/>
                  <a:pt x="3657600" y="2499023"/>
                </a:cubicBezTo>
                <a:cubicBezTo>
                  <a:pt x="3683967" y="2505108"/>
                  <a:pt x="3711389" y="2504999"/>
                  <a:pt x="3738283" y="2507987"/>
                </a:cubicBezTo>
                <a:cubicBezTo>
                  <a:pt x="3810253" y="2543974"/>
                  <a:pt x="3744553" y="2516567"/>
                  <a:pt x="3872753" y="2534881"/>
                </a:cubicBezTo>
                <a:cubicBezTo>
                  <a:pt x="3882108" y="2536217"/>
                  <a:pt x="3890422" y="2541796"/>
                  <a:pt x="3899647" y="2543846"/>
                </a:cubicBezTo>
                <a:cubicBezTo>
                  <a:pt x="3932889" y="2551233"/>
                  <a:pt x="3994129" y="2557897"/>
                  <a:pt x="4025153" y="2561775"/>
                </a:cubicBezTo>
                <a:cubicBezTo>
                  <a:pt x="4072572" y="2577582"/>
                  <a:pt x="4036414" y="2567082"/>
                  <a:pt x="4105836" y="2579705"/>
                </a:cubicBezTo>
                <a:cubicBezTo>
                  <a:pt x="4180334" y="2593251"/>
                  <a:pt x="4148721" y="2593253"/>
                  <a:pt x="4258236" y="2597634"/>
                </a:cubicBezTo>
                <a:cubicBezTo>
                  <a:pt x="4371737" y="2602174"/>
                  <a:pt x="4485350" y="2603308"/>
                  <a:pt x="4598894" y="2606599"/>
                </a:cubicBezTo>
                <a:lnTo>
                  <a:pt x="4876800" y="2615564"/>
                </a:lnTo>
                <a:lnTo>
                  <a:pt x="5002306" y="2624528"/>
                </a:lnTo>
                <a:cubicBezTo>
                  <a:pt x="5073987" y="2628301"/>
                  <a:pt x="5145764" y="2629996"/>
                  <a:pt x="5217459" y="2633493"/>
                </a:cubicBezTo>
                <a:cubicBezTo>
                  <a:pt x="5268286" y="2635972"/>
                  <a:pt x="5319059" y="2639470"/>
                  <a:pt x="5369859" y="2642458"/>
                </a:cubicBezTo>
                <a:lnTo>
                  <a:pt x="5432612" y="2651423"/>
                </a:lnTo>
                <a:cubicBezTo>
                  <a:pt x="5456493" y="2654607"/>
                  <a:pt x="5480518" y="2656724"/>
                  <a:pt x="5504330" y="2660387"/>
                </a:cubicBezTo>
                <a:cubicBezTo>
                  <a:pt x="5521839" y="2663081"/>
                  <a:pt x="5566227" y="2672682"/>
                  <a:pt x="5585012" y="2678317"/>
                </a:cubicBezTo>
                <a:cubicBezTo>
                  <a:pt x="5603114" y="2683748"/>
                  <a:pt x="5620465" y="2691662"/>
                  <a:pt x="5638800" y="2696246"/>
                </a:cubicBezTo>
                <a:cubicBezTo>
                  <a:pt x="5650753" y="2699234"/>
                  <a:pt x="5662858" y="2701671"/>
                  <a:pt x="5674659" y="2705211"/>
                </a:cubicBezTo>
                <a:cubicBezTo>
                  <a:pt x="5692761" y="2710642"/>
                  <a:pt x="5728447" y="2723140"/>
                  <a:pt x="5728447" y="2723140"/>
                </a:cubicBezTo>
                <a:cubicBezTo>
                  <a:pt x="5731435" y="2711187"/>
                  <a:pt x="5737412" y="2699602"/>
                  <a:pt x="5737412" y="2687281"/>
                </a:cubicBezTo>
                <a:cubicBezTo>
                  <a:pt x="5737412" y="2633410"/>
                  <a:pt x="5733114" y="2579585"/>
                  <a:pt x="5728447" y="2525917"/>
                </a:cubicBezTo>
                <a:cubicBezTo>
                  <a:pt x="5726929" y="2508458"/>
                  <a:pt x="5715204" y="2463978"/>
                  <a:pt x="5710518" y="2445234"/>
                </a:cubicBezTo>
                <a:cubicBezTo>
                  <a:pt x="5713506" y="2409375"/>
                  <a:pt x="5711944" y="2372842"/>
                  <a:pt x="5719483" y="2337658"/>
                </a:cubicBezTo>
                <a:cubicBezTo>
                  <a:pt x="5721254" y="2329394"/>
                  <a:pt x="5730164" y="2324077"/>
                  <a:pt x="5737412" y="2319728"/>
                </a:cubicBezTo>
                <a:cubicBezTo>
                  <a:pt x="5746595" y="2314218"/>
                  <a:pt x="5793472" y="2303472"/>
                  <a:pt x="5800165" y="2301799"/>
                </a:cubicBezTo>
                <a:cubicBezTo>
                  <a:pt x="5791065" y="2256301"/>
                  <a:pt x="5783485" y="2244262"/>
                  <a:pt x="5800165" y="2194223"/>
                </a:cubicBezTo>
                <a:cubicBezTo>
                  <a:pt x="5802838" y="2186205"/>
                  <a:pt x="5810534" y="2180073"/>
                  <a:pt x="5818094" y="2176293"/>
                </a:cubicBezTo>
                <a:cubicBezTo>
                  <a:pt x="5829114" y="2170783"/>
                  <a:pt x="5842000" y="2170316"/>
                  <a:pt x="5853953" y="2167328"/>
                </a:cubicBezTo>
                <a:cubicBezTo>
                  <a:pt x="5915668" y="2105616"/>
                  <a:pt x="5810036" y="2207463"/>
                  <a:pt x="5907741" y="2131470"/>
                </a:cubicBezTo>
                <a:cubicBezTo>
                  <a:pt x="5924420" y="2118497"/>
                  <a:pt x="5952565" y="2086646"/>
                  <a:pt x="5952565" y="2086646"/>
                </a:cubicBezTo>
                <a:cubicBezTo>
                  <a:pt x="5949577" y="2068717"/>
                  <a:pt x="5949982" y="2049877"/>
                  <a:pt x="5943600" y="2032858"/>
                </a:cubicBezTo>
                <a:cubicBezTo>
                  <a:pt x="5940632" y="2024944"/>
                  <a:pt x="5930019" y="2022176"/>
                  <a:pt x="5925671" y="2014928"/>
                </a:cubicBezTo>
                <a:cubicBezTo>
                  <a:pt x="5920809" y="2006825"/>
                  <a:pt x="5919694" y="1996999"/>
                  <a:pt x="5916706" y="1988034"/>
                </a:cubicBezTo>
                <a:cubicBezTo>
                  <a:pt x="5913718" y="1967116"/>
                  <a:pt x="5919085" y="1943108"/>
                  <a:pt x="5907741" y="1925281"/>
                </a:cubicBezTo>
                <a:cubicBezTo>
                  <a:pt x="5896172" y="1907102"/>
                  <a:pt x="5853953" y="1889423"/>
                  <a:pt x="5853953" y="1889423"/>
                </a:cubicBezTo>
                <a:cubicBezTo>
                  <a:pt x="5797177" y="1892411"/>
                  <a:pt x="5740245" y="1893240"/>
                  <a:pt x="5683624" y="1898387"/>
                </a:cubicBezTo>
                <a:cubicBezTo>
                  <a:pt x="5674213" y="1899243"/>
                  <a:pt x="5665897" y="1905060"/>
                  <a:pt x="5656730" y="1907352"/>
                </a:cubicBezTo>
                <a:cubicBezTo>
                  <a:pt x="5641948" y="1911048"/>
                  <a:pt x="5626847" y="1913329"/>
                  <a:pt x="5611906" y="1916317"/>
                </a:cubicBezTo>
                <a:cubicBezTo>
                  <a:pt x="5602941" y="1922293"/>
                  <a:pt x="5595137" y="1930564"/>
                  <a:pt x="5585012" y="1934246"/>
                </a:cubicBezTo>
                <a:cubicBezTo>
                  <a:pt x="5561854" y="1942667"/>
                  <a:pt x="5536671" y="1944382"/>
                  <a:pt x="5513294" y="1952175"/>
                </a:cubicBezTo>
                <a:cubicBezTo>
                  <a:pt x="5504329" y="1955163"/>
                  <a:pt x="5495567" y="1958848"/>
                  <a:pt x="5486400" y="1961140"/>
                </a:cubicBezTo>
                <a:cubicBezTo>
                  <a:pt x="5471618" y="1964836"/>
                  <a:pt x="5456277" y="1966096"/>
                  <a:pt x="5441577" y="1970105"/>
                </a:cubicBezTo>
                <a:cubicBezTo>
                  <a:pt x="5423343" y="1975078"/>
                  <a:pt x="5406542" y="1985690"/>
                  <a:pt x="5387788" y="1988034"/>
                </a:cubicBezTo>
                <a:cubicBezTo>
                  <a:pt x="5363882" y="1991022"/>
                  <a:pt x="5339750" y="1992559"/>
                  <a:pt x="5316071" y="1996999"/>
                </a:cubicBezTo>
                <a:cubicBezTo>
                  <a:pt x="5291851" y="2001540"/>
                  <a:pt x="5268259" y="2008952"/>
                  <a:pt x="5244353" y="2014928"/>
                </a:cubicBezTo>
                <a:cubicBezTo>
                  <a:pt x="5232400" y="2017916"/>
                  <a:pt x="5220647" y="2021867"/>
                  <a:pt x="5208494" y="2023893"/>
                </a:cubicBezTo>
                <a:cubicBezTo>
                  <a:pt x="5190565" y="2026881"/>
                  <a:pt x="5172450" y="2028915"/>
                  <a:pt x="5154706" y="2032858"/>
                </a:cubicBezTo>
                <a:cubicBezTo>
                  <a:pt x="5145481" y="2034908"/>
                  <a:pt x="5137109" y="2040133"/>
                  <a:pt x="5127812" y="2041823"/>
                </a:cubicBezTo>
                <a:cubicBezTo>
                  <a:pt x="5104109" y="2046133"/>
                  <a:pt x="5080000" y="2047799"/>
                  <a:pt x="5056094" y="2050787"/>
                </a:cubicBezTo>
                <a:lnTo>
                  <a:pt x="5002306" y="2068717"/>
                </a:lnTo>
                <a:cubicBezTo>
                  <a:pt x="4993341" y="2071705"/>
                  <a:pt x="4984733" y="2076127"/>
                  <a:pt x="4975412" y="2077681"/>
                </a:cubicBezTo>
                <a:cubicBezTo>
                  <a:pt x="4957483" y="2080669"/>
                  <a:pt x="4939397" y="2082837"/>
                  <a:pt x="4921624" y="2086646"/>
                </a:cubicBezTo>
                <a:cubicBezTo>
                  <a:pt x="4897529" y="2091809"/>
                  <a:pt x="4874069" y="2099742"/>
                  <a:pt x="4849906" y="2104575"/>
                </a:cubicBezTo>
                <a:cubicBezTo>
                  <a:pt x="4834965" y="2107563"/>
                  <a:pt x="4819677" y="2109162"/>
                  <a:pt x="4805083" y="2113540"/>
                </a:cubicBezTo>
                <a:cubicBezTo>
                  <a:pt x="4733088" y="2135139"/>
                  <a:pt x="4787760" y="2132305"/>
                  <a:pt x="4706471" y="2140434"/>
                </a:cubicBezTo>
                <a:cubicBezTo>
                  <a:pt x="4664737" y="2144607"/>
                  <a:pt x="4622800" y="2146411"/>
                  <a:pt x="4580965" y="2149399"/>
                </a:cubicBezTo>
                <a:cubicBezTo>
                  <a:pt x="4569012" y="2152387"/>
                  <a:pt x="4556953" y="2154979"/>
                  <a:pt x="4545106" y="2158364"/>
                </a:cubicBezTo>
                <a:cubicBezTo>
                  <a:pt x="4536020" y="2160960"/>
                  <a:pt x="4527437" y="2165278"/>
                  <a:pt x="4518212" y="2167328"/>
                </a:cubicBezTo>
                <a:cubicBezTo>
                  <a:pt x="4479798" y="2175864"/>
                  <a:pt x="4408168" y="2183350"/>
                  <a:pt x="4374777" y="2185258"/>
                </a:cubicBezTo>
                <a:cubicBezTo>
                  <a:pt x="4300133" y="2189524"/>
                  <a:pt x="4225401" y="2192331"/>
                  <a:pt x="4150659" y="2194223"/>
                </a:cubicBezTo>
                <a:lnTo>
                  <a:pt x="3666565" y="2203187"/>
                </a:lnTo>
                <a:cubicBezTo>
                  <a:pt x="4114642" y="2228081"/>
                  <a:pt x="3881582" y="2223682"/>
                  <a:pt x="4365812" y="2212152"/>
                </a:cubicBezTo>
                <a:cubicBezTo>
                  <a:pt x="4468586" y="2191597"/>
                  <a:pt x="4341242" y="2215932"/>
                  <a:pt x="4482353" y="2194223"/>
                </a:cubicBezTo>
                <a:cubicBezTo>
                  <a:pt x="4497413" y="2191906"/>
                  <a:pt x="4512093" y="2187413"/>
                  <a:pt x="4527177" y="2185258"/>
                </a:cubicBezTo>
                <a:cubicBezTo>
                  <a:pt x="4553965" y="2181431"/>
                  <a:pt x="4581131" y="2180513"/>
                  <a:pt x="4607859" y="2176293"/>
                </a:cubicBezTo>
                <a:cubicBezTo>
                  <a:pt x="4619726" y="2174419"/>
                  <a:pt x="4728327" y="2155745"/>
                  <a:pt x="4751294" y="2140434"/>
                </a:cubicBezTo>
                <a:cubicBezTo>
                  <a:pt x="4760259" y="2134458"/>
                  <a:pt x="4769911" y="2129402"/>
                  <a:pt x="4778188" y="2122505"/>
                </a:cubicBezTo>
                <a:cubicBezTo>
                  <a:pt x="4847222" y="2064978"/>
                  <a:pt x="4765198" y="2122202"/>
                  <a:pt x="4831977" y="2077681"/>
                </a:cubicBezTo>
                <a:cubicBezTo>
                  <a:pt x="4850046" y="2050577"/>
                  <a:pt x="4856780" y="2036667"/>
                  <a:pt x="4885765" y="2014928"/>
                </a:cubicBezTo>
                <a:cubicBezTo>
                  <a:pt x="4897718" y="2005963"/>
                  <a:pt x="4910610" y="1998130"/>
                  <a:pt x="4921624" y="1988034"/>
                </a:cubicBezTo>
                <a:cubicBezTo>
                  <a:pt x="4946546" y="1965189"/>
                  <a:pt x="4973056" y="1943363"/>
                  <a:pt x="4993341" y="1916317"/>
                </a:cubicBezTo>
                <a:cubicBezTo>
                  <a:pt x="5002306" y="1904364"/>
                  <a:pt x="5008758" y="1890023"/>
                  <a:pt x="5020236" y="1880458"/>
                </a:cubicBezTo>
                <a:cubicBezTo>
                  <a:pt x="5027495" y="1874409"/>
                  <a:pt x="5038165" y="1874481"/>
                  <a:pt x="5047130" y="1871493"/>
                </a:cubicBezTo>
                <a:cubicBezTo>
                  <a:pt x="5120448" y="1798175"/>
                  <a:pt x="5086218" y="1826489"/>
                  <a:pt x="5145741" y="1781846"/>
                </a:cubicBezTo>
                <a:cubicBezTo>
                  <a:pt x="5165995" y="1721087"/>
                  <a:pt x="5137723" y="1792536"/>
                  <a:pt x="5199530" y="1710128"/>
                </a:cubicBezTo>
                <a:cubicBezTo>
                  <a:pt x="5208495" y="1698175"/>
                  <a:pt x="5216498" y="1685437"/>
                  <a:pt x="5226424" y="1674270"/>
                </a:cubicBezTo>
                <a:cubicBezTo>
                  <a:pt x="5240462" y="1658477"/>
                  <a:pt x="5271247" y="1629446"/>
                  <a:pt x="5271247" y="1629446"/>
                </a:cubicBezTo>
                <a:cubicBezTo>
                  <a:pt x="5274235" y="1620481"/>
                  <a:pt x="5275204" y="1610565"/>
                  <a:pt x="5280212" y="1602552"/>
                </a:cubicBezTo>
                <a:cubicBezTo>
                  <a:pt x="5302854" y="1566325"/>
                  <a:pt x="5351545" y="1522253"/>
                  <a:pt x="5378824" y="1494975"/>
                </a:cubicBezTo>
                <a:cubicBezTo>
                  <a:pt x="5390777" y="1483022"/>
                  <a:pt x="5404541" y="1472640"/>
                  <a:pt x="5414683" y="1459117"/>
                </a:cubicBezTo>
                <a:cubicBezTo>
                  <a:pt x="5451719" y="1409735"/>
                  <a:pt x="5431012" y="1433823"/>
                  <a:pt x="5477436" y="1387399"/>
                </a:cubicBezTo>
                <a:cubicBezTo>
                  <a:pt x="5486401" y="1378434"/>
                  <a:pt x="5494430" y="1368425"/>
                  <a:pt x="5504330" y="1360505"/>
                </a:cubicBezTo>
                <a:cubicBezTo>
                  <a:pt x="5519271" y="1348552"/>
                  <a:pt x="5534625" y="1337098"/>
                  <a:pt x="5549153" y="1324646"/>
                </a:cubicBezTo>
                <a:cubicBezTo>
                  <a:pt x="5555570" y="1319145"/>
                  <a:pt x="5559835" y="1311065"/>
                  <a:pt x="5567083" y="1306717"/>
                </a:cubicBezTo>
                <a:cubicBezTo>
                  <a:pt x="5575186" y="1301855"/>
                  <a:pt x="5585129" y="1301070"/>
                  <a:pt x="5593977" y="1297752"/>
                </a:cubicBezTo>
                <a:cubicBezTo>
                  <a:pt x="5609044" y="1292102"/>
                  <a:pt x="5624095" y="1286359"/>
                  <a:pt x="5638800" y="1279823"/>
                </a:cubicBezTo>
                <a:cubicBezTo>
                  <a:pt x="5727066" y="1240593"/>
                  <a:pt x="5623538" y="1279691"/>
                  <a:pt x="5710518" y="1252928"/>
                </a:cubicBezTo>
                <a:cubicBezTo>
                  <a:pt x="5737613" y="1244591"/>
                  <a:pt x="5763402" y="1231594"/>
                  <a:pt x="5791200" y="1226034"/>
                </a:cubicBezTo>
                <a:cubicBezTo>
                  <a:pt x="5821082" y="1220058"/>
                  <a:pt x="5851937" y="1217742"/>
                  <a:pt x="5880847" y="1208105"/>
                </a:cubicBezTo>
                <a:cubicBezTo>
                  <a:pt x="5889812" y="1205117"/>
                  <a:pt x="5898364" y="1200312"/>
                  <a:pt x="5907741" y="1199140"/>
                </a:cubicBezTo>
                <a:cubicBezTo>
                  <a:pt x="5946402" y="1194307"/>
                  <a:pt x="5985436" y="1193163"/>
                  <a:pt x="6024283" y="1190175"/>
                </a:cubicBezTo>
                <a:cubicBezTo>
                  <a:pt x="6036236" y="1187187"/>
                  <a:pt x="6054631" y="1192231"/>
                  <a:pt x="6060141" y="1181211"/>
                </a:cubicBezTo>
                <a:cubicBezTo>
                  <a:pt x="6064367" y="1172759"/>
                  <a:pt x="6041507" y="1176835"/>
                  <a:pt x="6033247" y="1172246"/>
                </a:cubicBezTo>
                <a:cubicBezTo>
                  <a:pt x="6014410" y="1161781"/>
                  <a:pt x="5997388" y="1148340"/>
                  <a:pt x="5979459" y="1136387"/>
                </a:cubicBezTo>
                <a:lnTo>
                  <a:pt x="5952565" y="1118458"/>
                </a:lnTo>
                <a:cubicBezTo>
                  <a:pt x="5946589" y="1109493"/>
                  <a:pt x="5942744" y="1098659"/>
                  <a:pt x="5934636" y="1091564"/>
                </a:cubicBezTo>
                <a:cubicBezTo>
                  <a:pt x="5918419" y="1077374"/>
                  <a:pt x="5880847" y="1055705"/>
                  <a:pt x="5880847" y="1055705"/>
                </a:cubicBezTo>
                <a:cubicBezTo>
                  <a:pt x="5869085" y="1038062"/>
                  <a:pt x="5862020" y="1023655"/>
                  <a:pt x="5844988" y="1010881"/>
                </a:cubicBezTo>
                <a:cubicBezTo>
                  <a:pt x="5827749" y="997952"/>
                  <a:pt x="5806437" y="990260"/>
                  <a:pt x="5791200" y="975023"/>
                </a:cubicBezTo>
                <a:cubicBezTo>
                  <a:pt x="5756688" y="940509"/>
                  <a:pt x="5774855" y="955161"/>
                  <a:pt x="5737412" y="930199"/>
                </a:cubicBezTo>
                <a:cubicBezTo>
                  <a:pt x="5686612" y="936175"/>
                  <a:pt x="5635596" y="940540"/>
                  <a:pt x="5585012" y="948128"/>
                </a:cubicBezTo>
                <a:cubicBezTo>
                  <a:pt x="5575667" y="949530"/>
                  <a:pt x="5567285" y="954801"/>
                  <a:pt x="5558118" y="957093"/>
                </a:cubicBezTo>
                <a:cubicBezTo>
                  <a:pt x="5543336" y="960789"/>
                  <a:pt x="5528235" y="963070"/>
                  <a:pt x="5513294" y="966058"/>
                </a:cubicBezTo>
                <a:cubicBezTo>
                  <a:pt x="5501341" y="972034"/>
                  <a:pt x="5489949" y="979295"/>
                  <a:pt x="5477436" y="983987"/>
                </a:cubicBezTo>
                <a:cubicBezTo>
                  <a:pt x="5465900" y="988313"/>
                  <a:pt x="5453424" y="989567"/>
                  <a:pt x="5441577" y="992952"/>
                </a:cubicBezTo>
                <a:cubicBezTo>
                  <a:pt x="5432491" y="995548"/>
                  <a:pt x="5423648" y="998929"/>
                  <a:pt x="5414683" y="1001917"/>
                </a:cubicBezTo>
                <a:cubicBezTo>
                  <a:pt x="5399742" y="998929"/>
                  <a:pt x="5383488" y="999766"/>
                  <a:pt x="5369859" y="992952"/>
                </a:cubicBezTo>
                <a:cubicBezTo>
                  <a:pt x="5358519" y="987282"/>
                  <a:pt x="5352704" y="974174"/>
                  <a:pt x="5342965" y="966058"/>
                </a:cubicBezTo>
                <a:cubicBezTo>
                  <a:pt x="5334688" y="959160"/>
                  <a:pt x="5324180" y="955223"/>
                  <a:pt x="5316071" y="948128"/>
                </a:cubicBezTo>
                <a:cubicBezTo>
                  <a:pt x="5300169" y="934214"/>
                  <a:pt x="5288151" y="915983"/>
                  <a:pt x="5271247" y="903305"/>
                </a:cubicBezTo>
                <a:cubicBezTo>
                  <a:pt x="5259294" y="894340"/>
                  <a:pt x="5246866" y="885976"/>
                  <a:pt x="5235388" y="876411"/>
                </a:cubicBezTo>
                <a:cubicBezTo>
                  <a:pt x="5228895" y="871000"/>
                  <a:pt x="5224707" y="862830"/>
                  <a:pt x="5217459" y="858481"/>
                </a:cubicBezTo>
                <a:cubicBezTo>
                  <a:pt x="5209356" y="853619"/>
                  <a:pt x="5199530" y="852505"/>
                  <a:pt x="5190565" y="849517"/>
                </a:cubicBezTo>
                <a:cubicBezTo>
                  <a:pt x="5109226" y="903742"/>
                  <a:pt x="5212375" y="846133"/>
                  <a:pt x="5154706" y="706081"/>
                </a:cubicBezTo>
                <a:cubicBezTo>
                  <a:pt x="5147785" y="689273"/>
                  <a:pt x="5118847" y="712058"/>
                  <a:pt x="5100918" y="715046"/>
                </a:cubicBezTo>
                <a:cubicBezTo>
                  <a:pt x="5049412" y="766552"/>
                  <a:pt x="5076140" y="753188"/>
                  <a:pt x="5029200" y="768834"/>
                </a:cubicBezTo>
                <a:cubicBezTo>
                  <a:pt x="5011271" y="792740"/>
                  <a:pt x="4996542" y="819422"/>
                  <a:pt x="4975412" y="840552"/>
                </a:cubicBezTo>
                <a:cubicBezTo>
                  <a:pt x="4960471" y="855493"/>
                  <a:pt x="4942308" y="867793"/>
                  <a:pt x="4930588" y="885375"/>
                </a:cubicBezTo>
                <a:cubicBezTo>
                  <a:pt x="4909238" y="917402"/>
                  <a:pt x="4906617" y="923016"/>
                  <a:pt x="4876800" y="957093"/>
                </a:cubicBezTo>
                <a:cubicBezTo>
                  <a:pt x="4868451" y="966634"/>
                  <a:pt x="4858022" y="974247"/>
                  <a:pt x="4849906" y="983987"/>
                </a:cubicBezTo>
                <a:cubicBezTo>
                  <a:pt x="4843009" y="992264"/>
                  <a:pt x="4838708" y="1002468"/>
                  <a:pt x="4831977" y="1010881"/>
                </a:cubicBezTo>
                <a:cubicBezTo>
                  <a:pt x="4826697" y="1017481"/>
                  <a:pt x="4819327" y="1022211"/>
                  <a:pt x="4814047" y="1028811"/>
                </a:cubicBezTo>
                <a:cubicBezTo>
                  <a:pt x="4779794" y="1071627"/>
                  <a:pt x="4809245" y="1038415"/>
                  <a:pt x="4787153" y="1082599"/>
                </a:cubicBezTo>
                <a:cubicBezTo>
                  <a:pt x="4782335" y="1092236"/>
                  <a:pt x="4775955" y="1101080"/>
                  <a:pt x="4769224" y="1109493"/>
                </a:cubicBezTo>
                <a:cubicBezTo>
                  <a:pt x="4763944" y="1116093"/>
                  <a:pt x="4756705" y="1120930"/>
                  <a:pt x="4751294" y="1127423"/>
                </a:cubicBezTo>
                <a:cubicBezTo>
                  <a:pt x="4741729" y="1138901"/>
                  <a:pt x="4734239" y="1152037"/>
                  <a:pt x="4724400" y="1163281"/>
                </a:cubicBezTo>
                <a:cubicBezTo>
                  <a:pt x="4713269" y="1176003"/>
                  <a:pt x="4697500" y="1184805"/>
                  <a:pt x="4688541" y="1199140"/>
                </a:cubicBezTo>
                <a:cubicBezTo>
                  <a:pt x="4638008" y="1279994"/>
                  <a:pt x="4667174" y="1255221"/>
                  <a:pt x="4616824" y="1288787"/>
                </a:cubicBezTo>
                <a:cubicBezTo>
                  <a:pt x="4526199" y="1424723"/>
                  <a:pt x="4624286" y="1285212"/>
                  <a:pt x="4554071" y="1369470"/>
                </a:cubicBezTo>
                <a:cubicBezTo>
                  <a:pt x="4547173" y="1377747"/>
                  <a:pt x="4543039" y="1388087"/>
                  <a:pt x="4536141" y="1396364"/>
                </a:cubicBezTo>
                <a:cubicBezTo>
                  <a:pt x="4528025" y="1406103"/>
                  <a:pt x="4517363" y="1413518"/>
                  <a:pt x="4509247" y="1423258"/>
                </a:cubicBezTo>
                <a:cubicBezTo>
                  <a:pt x="4502350" y="1431535"/>
                  <a:pt x="4498936" y="1442534"/>
                  <a:pt x="4491318" y="1450152"/>
                </a:cubicBezTo>
                <a:cubicBezTo>
                  <a:pt x="4483700" y="1457770"/>
                  <a:pt x="4472837" y="1461350"/>
                  <a:pt x="4464424" y="1468081"/>
                </a:cubicBezTo>
                <a:cubicBezTo>
                  <a:pt x="4457824" y="1473361"/>
                  <a:pt x="4453094" y="1480731"/>
                  <a:pt x="4446494" y="1486011"/>
                </a:cubicBezTo>
                <a:cubicBezTo>
                  <a:pt x="4423160" y="1504678"/>
                  <a:pt x="4393444" y="1516465"/>
                  <a:pt x="4374777" y="1539799"/>
                </a:cubicBezTo>
                <a:cubicBezTo>
                  <a:pt x="4362824" y="1554740"/>
                  <a:pt x="4353318" y="1572023"/>
                  <a:pt x="4338918" y="1584623"/>
                </a:cubicBezTo>
                <a:cubicBezTo>
                  <a:pt x="4328861" y="1593423"/>
                  <a:pt x="4314662" y="1595922"/>
                  <a:pt x="4303059" y="1602552"/>
                </a:cubicBezTo>
                <a:cubicBezTo>
                  <a:pt x="4293704" y="1607897"/>
                  <a:pt x="4284578" y="1613750"/>
                  <a:pt x="4276165" y="1620481"/>
                </a:cubicBezTo>
                <a:cubicBezTo>
                  <a:pt x="4269565" y="1625761"/>
                  <a:pt x="4265796" y="1634631"/>
                  <a:pt x="4258236" y="1638411"/>
                </a:cubicBezTo>
                <a:cubicBezTo>
                  <a:pt x="4247216" y="1643921"/>
                  <a:pt x="4234330" y="1644387"/>
                  <a:pt x="4222377" y="1647375"/>
                </a:cubicBezTo>
                <a:cubicBezTo>
                  <a:pt x="4145313" y="1698753"/>
                  <a:pt x="4242811" y="1637159"/>
                  <a:pt x="4168588" y="1674270"/>
                </a:cubicBezTo>
                <a:cubicBezTo>
                  <a:pt x="4158951" y="1679088"/>
                  <a:pt x="4151049" y="1686854"/>
                  <a:pt x="4141694" y="1692199"/>
                </a:cubicBezTo>
                <a:cubicBezTo>
                  <a:pt x="4110676" y="1709923"/>
                  <a:pt x="4109114" y="1709035"/>
                  <a:pt x="4078941" y="1719093"/>
                </a:cubicBezTo>
                <a:cubicBezTo>
                  <a:pt x="4045999" y="1741055"/>
                  <a:pt x="4051087" y="1740331"/>
                  <a:pt x="4007224" y="1754952"/>
                </a:cubicBezTo>
                <a:cubicBezTo>
                  <a:pt x="3995535" y="1758848"/>
                  <a:pt x="3982901" y="1759591"/>
                  <a:pt x="3971365" y="1763917"/>
                </a:cubicBezTo>
                <a:cubicBezTo>
                  <a:pt x="3958852" y="1768609"/>
                  <a:pt x="3948184" y="1777620"/>
                  <a:pt x="3935506" y="1781846"/>
                </a:cubicBezTo>
                <a:cubicBezTo>
                  <a:pt x="3912129" y="1789638"/>
                  <a:pt x="3887694" y="1793799"/>
                  <a:pt x="3863788" y="1799775"/>
                </a:cubicBezTo>
                <a:lnTo>
                  <a:pt x="3827930" y="1808740"/>
                </a:lnTo>
                <a:cubicBezTo>
                  <a:pt x="3815977" y="1811728"/>
                  <a:pt x="3803760" y="1813809"/>
                  <a:pt x="3792071" y="1817705"/>
                </a:cubicBezTo>
                <a:lnTo>
                  <a:pt x="3711388" y="1844599"/>
                </a:lnTo>
                <a:cubicBezTo>
                  <a:pt x="3702423" y="1847587"/>
                  <a:pt x="3693662" y="1851272"/>
                  <a:pt x="3684494" y="1853564"/>
                </a:cubicBezTo>
                <a:cubicBezTo>
                  <a:pt x="3672541" y="1856552"/>
                  <a:pt x="3660956" y="1862528"/>
                  <a:pt x="3648636" y="1862528"/>
                </a:cubicBezTo>
                <a:cubicBezTo>
                  <a:pt x="3639186" y="1862528"/>
                  <a:pt x="3666565" y="1856552"/>
                  <a:pt x="3675530" y="1853564"/>
                </a:cubicBezTo>
                <a:cubicBezTo>
                  <a:pt x="3728633" y="1813736"/>
                  <a:pt x="3698948" y="1834964"/>
                  <a:pt x="3765177" y="1790811"/>
                </a:cubicBezTo>
                <a:cubicBezTo>
                  <a:pt x="3774142" y="1784834"/>
                  <a:pt x="3781850" y="1776288"/>
                  <a:pt x="3792071" y="1772881"/>
                </a:cubicBezTo>
                <a:lnTo>
                  <a:pt x="3818965" y="1763917"/>
                </a:lnTo>
                <a:cubicBezTo>
                  <a:pt x="3879350" y="1703532"/>
                  <a:pt x="3809478" y="1764179"/>
                  <a:pt x="3881718" y="1728058"/>
                </a:cubicBezTo>
                <a:cubicBezTo>
                  <a:pt x="3889278" y="1724278"/>
                  <a:pt x="3893047" y="1715408"/>
                  <a:pt x="3899647" y="1710128"/>
                </a:cubicBezTo>
                <a:cubicBezTo>
                  <a:pt x="3920764" y="1693234"/>
                  <a:pt x="3937862" y="1686539"/>
                  <a:pt x="3962400" y="1674270"/>
                </a:cubicBezTo>
                <a:cubicBezTo>
                  <a:pt x="3971365" y="1665305"/>
                  <a:pt x="3978745" y="1654408"/>
                  <a:pt x="3989294" y="1647375"/>
                </a:cubicBezTo>
                <a:cubicBezTo>
                  <a:pt x="3997156" y="1642133"/>
                  <a:pt x="4007983" y="1643099"/>
                  <a:pt x="4016188" y="1638411"/>
                </a:cubicBezTo>
                <a:cubicBezTo>
                  <a:pt x="4029161" y="1630998"/>
                  <a:pt x="4039377" y="1619436"/>
                  <a:pt x="4052047" y="1611517"/>
                </a:cubicBezTo>
                <a:cubicBezTo>
                  <a:pt x="4063380" y="1604434"/>
                  <a:pt x="4076787" y="1601000"/>
                  <a:pt x="4087906" y="1593587"/>
                </a:cubicBezTo>
                <a:cubicBezTo>
                  <a:pt x="4094939" y="1588899"/>
                  <a:pt x="4098803" y="1580346"/>
                  <a:pt x="4105836" y="1575658"/>
                </a:cubicBezTo>
                <a:cubicBezTo>
                  <a:pt x="4116955" y="1568245"/>
                  <a:pt x="4130362" y="1564811"/>
                  <a:pt x="4141694" y="1557728"/>
                </a:cubicBezTo>
                <a:cubicBezTo>
                  <a:pt x="4183632" y="1531516"/>
                  <a:pt x="4214431" y="1493957"/>
                  <a:pt x="4249271" y="1459117"/>
                </a:cubicBezTo>
                <a:cubicBezTo>
                  <a:pt x="4255248" y="1453140"/>
                  <a:pt x="4262129" y="1447949"/>
                  <a:pt x="4267200" y="1441187"/>
                </a:cubicBezTo>
                <a:cubicBezTo>
                  <a:pt x="4276165" y="1429234"/>
                  <a:pt x="4284529" y="1416806"/>
                  <a:pt x="4294094" y="1405328"/>
                </a:cubicBezTo>
                <a:cubicBezTo>
                  <a:pt x="4299505" y="1398835"/>
                  <a:pt x="4307111" y="1394277"/>
                  <a:pt x="4312024" y="1387399"/>
                </a:cubicBezTo>
                <a:cubicBezTo>
                  <a:pt x="4322152" y="1373220"/>
                  <a:pt x="4328463" y="1356515"/>
                  <a:pt x="4338918" y="1342575"/>
                </a:cubicBezTo>
                <a:cubicBezTo>
                  <a:pt x="4346525" y="1332433"/>
                  <a:pt x="4358443" y="1325997"/>
                  <a:pt x="4365812" y="1315681"/>
                </a:cubicBezTo>
                <a:cubicBezTo>
                  <a:pt x="4431394" y="1223866"/>
                  <a:pt x="4348806" y="1326093"/>
                  <a:pt x="4392706" y="1252928"/>
                </a:cubicBezTo>
                <a:cubicBezTo>
                  <a:pt x="4397055" y="1245680"/>
                  <a:pt x="4405565" y="1241761"/>
                  <a:pt x="4410636" y="1234999"/>
                </a:cubicBezTo>
                <a:cubicBezTo>
                  <a:pt x="4423565" y="1217760"/>
                  <a:pt x="4434541" y="1199140"/>
                  <a:pt x="4446494" y="1181211"/>
                </a:cubicBezTo>
                <a:lnTo>
                  <a:pt x="4464424" y="1154317"/>
                </a:lnTo>
                <a:cubicBezTo>
                  <a:pt x="4481839" y="1102067"/>
                  <a:pt x="4469163" y="1135873"/>
                  <a:pt x="4509247" y="1055705"/>
                </a:cubicBezTo>
                <a:cubicBezTo>
                  <a:pt x="4515224" y="1043752"/>
                  <a:pt x="4519764" y="1030966"/>
                  <a:pt x="4527177" y="1019846"/>
                </a:cubicBezTo>
                <a:cubicBezTo>
                  <a:pt x="4533153" y="1010881"/>
                  <a:pt x="4540288" y="1002589"/>
                  <a:pt x="4545106" y="992952"/>
                </a:cubicBezTo>
                <a:cubicBezTo>
                  <a:pt x="4552303" y="978559"/>
                  <a:pt x="4556500" y="962833"/>
                  <a:pt x="4563036" y="948128"/>
                </a:cubicBezTo>
                <a:cubicBezTo>
                  <a:pt x="4568463" y="935916"/>
                  <a:pt x="4574090" y="923729"/>
                  <a:pt x="4580965" y="912270"/>
                </a:cubicBezTo>
                <a:cubicBezTo>
                  <a:pt x="4592052" y="893792"/>
                  <a:pt x="4616824" y="858481"/>
                  <a:pt x="4616824" y="858481"/>
                </a:cubicBezTo>
                <a:cubicBezTo>
                  <a:pt x="4625539" y="832335"/>
                  <a:pt x="4627891" y="821051"/>
                  <a:pt x="4643718" y="795728"/>
                </a:cubicBezTo>
                <a:cubicBezTo>
                  <a:pt x="4651637" y="783058"/>
                  <a:pt x="4662324" y="772302"/>
                  <a:pt x="4670612" y="759870"/>
                </a:cubicBezTo>
                <a:cubicBezTo>
                  <a:pt x="4731844" y="668022"/>
                  <a:pt x="4659724" y="762273"/>
                  <a:pt x="4733365" y="670223"/>
                </a:cubicBezTo>
                <a:cubicBezTo>
                  <a:pt x="4744526" y="636741"/>
                  <a:pt x="4740659" y="638892"/>
                  <a:pt x="4769224" y="607470"/>
                </a:cubicBezTo>
                <a:cubicBezTo>
                  <a:pt x="4789123" y="585581"/>
                  <a:pt x="4815568" y="569331"/>
                  <a:pt x="4831977" y="544717"/>
                </a:cubicBezTo>
                <a:cubicBezTo>
                  <a:pt x="4863970" y="496727"/>
                  <a:pt x="4842290" y="525438"/>
                  <a:pt x="4903694" y="464034"/>
                </a:cubicBezTo>
                <a:lnTo>
                  <a:pt x="4921624" y="446105"/>
                </a:lnTo>
                <a:cubicBezTo>
                  <a:pt x="4927601" y="440128"/>
                  <a:pt x="4931353" y="430225"/>
                  <a:pt x="4939553" y="428175"/>
                </a:cubicBezTo>
                <a:cubicBezTo>
                  <a:pt x="4951048" y="425302"/>
                  <a:pt x="4989441" y="416678"/>
                  <a:pt x="5002306" y="410246"/>
                </a:cubicBezTo>
                <a:cubicBezTo>
                  <a:pt x="5011943" y="405428"/>
                  <a:pt x="5020235" y="398293"/>
                  <a:pt x="5029200" y="392317"/>
                </a:cubicBezTo>
                <a:cubicBezTo>
                  <a:pt x="5020235" y="389329"/>
                  <a:pt x="5011683" y="382180"/>
                  <a:pt x="5002306" y="383352"/>
                </a:cubicBezTo>
                <a:cubicBezTo>
                  <a:pt x="4949958" y="389895"/>
                  <a:pt x="4969212" y="402658"/>
                  <a:pt x="4930588" y="419211"/>
                </a:cubicBezTo>
                <a:cubicBezTo>
                  <a:pt x="4919264" y="424064"/>
                  <a:pt x="4906576" y="424790"/>
                  <a:pt x="4894730" y="428175"/>
                </a:cubicBezTo>
                <a:cubicBezTo>
                  <a:pt x="4832930" y="445832"/>
                  <a:pt x="4911130" y="429924"/>
                  <a:pt x="4814047" y="446105"/>
                </a:cubicBezTo>
                <a:cubicBezTo>
                  <a:pt x="4769969" y="431412"/>
                  <a:pt x="4761332" y="431350"/>
                  <a:pt x="4724400" y="410246"/>
                </a:cubicBezTo>
                <a:cubicBezTo>
                  <a:pt x="4715045" y="404901"/>
                  <a:pt x="4705614" y="399412"/>
                  <a:pt x="4697506" y="392317"/>
                </a:cubicBezTo>
                <a:cubicBezTo>
                  <a:pt x="4681604" y="378403"/>
                  <a:pt x="4667624" y="362434"/>
                  <a:pt x="4652683" y="347493"/>
                </a:cubicBezTo>
                <a:lnTo>
                  <a:pt x="4634753" y="329564"/>
                </a:lnTo>
                <a:cubicBezTo>
                  <a:pt x="4628776" y="323587"/>
                  <a:pt x="4624842" y="314307"/>
                  <a:pt x="4616824" y="311634"/>
                </a:cubicBezTo>
                <a:lnTo>
                  <a:pt x="4589930" y="302670"/>
                </a:lnTo>
                <a:cubicBezTo>
                  <a:pt x="4563890" y="305925"/>
                  <a:pt x="4511972" y="309492"/>
                  <a:pt x="4482353" y="320599"/>
                </a:cubicBezTo>
                <a:cubicBezTo>
                  <a:pt x="4469840" y="325291"/>
                  <a:pt x="4458447" y="332552"/>
                  <a:pt x="4446494" y="338528"/>
                </a:cubicBezTo>
                <a:cubicBezTo>
                  <a:pt x="4440518" y="344505"/>
                  <a:pt x="4436996" y="355856"/>
                  <a:pt x="4428565" y="356458"/>
                </a:cubicBezTo>
                <a:cubicBezTo>
                  <a:pt x="4308496" y="365035"/>
                  <a:pt x="4352866" y="356658"/>
                  <a:pt x="4285130" y="329564"/>
                </a:cubicBezTo>
                <a:cubicBezTo>
                  <a:pt x="4267582" y="322545"/>
                  <a:pt x="4249271" y="317610"/>
                  <a:pt x="4231341" y="311634"/>
                </a:cubicBezTo>
                <a:lnTo>
                  <a:pt x="4204447" y="302670"/>
                </a:lnTo>
                <a:cubicBezTo>
                  <a:pt x="4183783" y="306114"/>
                  <a:pt x="4145836" y="309563"/>
                  <a:pt x="4123765" y="320599"/>
                </a:cubicBezTo>
                <a:cubicBezTo>
                  <a:pt x="4114128" y="325417"/>
                  <a:pt x="4105836" y="332552"/>
                  <a:pt x="4096871" y="338528"/>
                </a:cubicBezTo>
                <a:cubicBezTo>
                  <a:pt x="4087906" y="335540"/>
                  <a:pt x="4078080" y="334426"/>
                  <a:pt x="4069977" y="329564"/>
                </a:cubicBezTo>
                <a:cubicBezTo>
                  <a:pt x="4055783" y="321048"/>
                  <a:pt x="4042262" y="296956"/>
                  <a:pt x="4034118" y="284740"/>
                </a:cubicBezTo>
                <a:cubicBezTo>
                  <a:pt x="4025153" y="287728"/>
                  <a:pt x="4013906" y="287023"/>
                  <a:pt x="4007224" y="293705"/>
                </a:cubicBezTo>
                <a:cubicBezTo>
                  <a:pt x="3984689" y="316240"/>
                  <a:pt x="3989396" y="347189"/>
                  <a:pt x="3980330" y="374387"/>
                </a:cubicBezTo>
                <a:cubicBezTo>
                  <a:pt x="3976104" y="387065"/>
                  <a:pt x="3967664" y="397963"/>
                  <a:pt x="3962400" y="410246"/>
                </a:cubicBezTo>
                <a:cubicBezTo>
                  <a:pt x="3958678" y="418931"/>
                  <a:pt x="3957662" y="428688"/>
                  <a:pt x="3953436" y="437140"/>
                </a:cubicBezTo>
                <a:cubicBezTo>
                  <a:pt x="3948618" y="446777"/>
                  <a:pt x="3939882" y="454188"/>
                  <a:pt x="3935506" y="464034"/>
                </a:cubicBezTo>
                <a:cubicBezTo>
                  <a:pt x="3902542" y="538203"/>
                  <a:pt x="3936470" y="498931"/>
                  <a:pt x="3899647" y="535752"/>
                </a:cubicBezTo>
                <a:cubicBezTo>
                  <a:pt x="3878311" y="599761"/>
                  <a:pt x="3892202" y="573815"/>
                  <a:pt x="3863788" y="616434"/>
                </a:cubicBezTo>
                <a:cubicBezTo>
                  <a:pt x="3838395" y="692618"/>
                  <a:pt x="3873810" y="599730"/>
                  <a:pt x="3836894" y="661258"/>
                </a:cubicBezTo>
                <a:cubicBezTo>
                  <a:pt x="3832032" y="669361"/>
                  <a:pt x="3833422" y="680463"/>
                  <a:pt x="3827930" y="688152"/>
                </a:cubicBezTo>
                <a:cubicBezTo>
                  <a:pt x="3818105" y="701907"/>
                  <a:pt x="3804024" y="712058"/>
                  <a:pt x="3792071" y="724011"/>
                </a:cubicBezTo>
                <a:cubicBezTo>
                  <a:pt x="3786094" y="729987"/>
                  <a:pt x="3778829" y="734907"/>
                  <a:pt x="3774141" y="741940"/>
                </a:cubicBezTo>
                <a:cubicBezTo>
                  <a:pt x="3761288" y="761220"/>
                  <a:pt x="3744144" y="788013"/>
                  <a:pt x="3729318" y="804693"/>
                </a:cubicBezTo>
                <a:cubicBezTo>
                  <a:pt x="3715280" y="820486"/>
                  <a:pt x="3697694" y="833017"/>
                  <a:pt x="3684494" y="849517"/>
                </a:cubicBezTo>
                <a:cubicBezTo>
                  <a:pt x="3665629" y="873098"/>
                  <a:pt x="3628822" y="922491"/>
                  <a:pt x="3603812" y="939164"/>
                </a:cubicBezTo>
                <a:cubicBezTo>
                  <a:pt x="3532443" y="986744"/>
                  <a:pt x="3565261" y="959786"/>
                  <a:pt x="3505200" y="1019846"/>
                </a:cubicBezTo>
                <a:lnTo>
                  <a:pt x="3505200" y="1019846"/>
                </a:lnTo>
                <a:cubicBezTo>
                  <a:pt x="3493247" y="1028811"/>
                  <a:pt x="3480447" y="1036745"/>
                  <a:pt x="3469341" y="1046740"/>
                </a:cubicBezTo>
                <a:cubicBezTo>
                  <a:pt x="3450494" y="1063702"/>
                  <a:pt x="3433482" y="1082599"/>
                  <a:pt x="3415553" y="1100528"/>
                </a:cubicBezTo>
                <a:lnTo>
                  <a:pt x="3379694" y="1136387"/>
                </a:lnTo>
                <a:lnTo>
                  <a:pt x="3334871" y="1181211"/>
                </a:lnTo>
                <a:cubicBezTo>
                  <a:pt x="3328894" y="1187188"/>
                  <a:pt x="3321629" y="1192107"/>
                  <a:pt x="3316941" y="1199140"/>
                </a:cubicBezTo>
                <a:cubicBezTo>
                  <a:pt x="3310965" y="1208105"/>
                  <a:pt x="3306024" y="1217854"/>
                  <a:pt x="3299012" y="1226034"/>
                </a:cubicBezTo>
                <a:cubicBezTo>
                  <a:pt x="3288011" y="1238869"/>
                  <a:pt x="3272530" y="1247828"/>
                  <a:pt x="3263153" y="1261893"/>
                </a:cubicBezTo>
                <a:cubicBezTo>
                  <a:pt x="3222606" y="1322714"/>
                  <a:pt x="3242531" y="1300444"/>
                  <a:pt x="3209365" y="1333611"/>
                </a:cubicBezTo>
                <a:cubicBezTo>
                  <a:pt x="3186831" y="1401210"/>
                  <a:pt x="3217228" y="1317886"/>
                  <a:pt x="3182471" y="1387399"/>
                </a:cubicBezTo>
                <a:cubicBezTo>
                  <a:pt x="3178245" y="1395851"/>
                  <a:pt x="3178368" y="1406190"/>
                  <a:pt x="3173506" y="1414293"/>
                </a:cubicBezTo>
                <a:cubicBezTo>
                  <a:pt x="3169158" y="1421541"/>
                  <a:pt x="3155577" y="1432223"/>
                  <a:pt x="3155577" y="1432223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лилиния 2"/>
          <p:cNvSpPr/>
          <p:nvPr/>
        </p:nvSpPr>
        <p:spPr>
          <a:xfrm>
            <a:off x="5746376" y="2214282"/>
            <a:ext cx="5764306" cy="4069977"/>
          </a:xfrm>
          <a:custGeom>
            <a:avLst/>
            <a:gdLst>
              <a:gd name="connsiteX0" fmla="*/ 110424 w 5543036"/>
              <a:gd name="connsiteY0" fmla="*/ 1131279 h 3814066"/>
              <a:gd name="connsiteX1" fmla="*/ 711060 w 5543036"/>
              <a:gd name="connsiteY1" fmla="*/ 1140244 h 3814066"/>
              <a:gd name="connsiteX2" fmla="*/ 800707 w 5543036"/>
              <a:gd name="connsiteY2" fmla="*/ 1158173 h 3814066"/>
              <a:gd name="connsiteX3" fmla="*/ 827601 w 5543036"/>
              <a:gd name="connsiteY3" fmla="*/ 1167138 h 3814066"/>
              <a:gd name="connsiteX4" fmla="*/ 908283 w 5543036"/>
              <a:gd name="connsiteY4" fmla="*/ 1185068 h 3814066"/>
              <a:gd name="connsiteX5" fmla="*/ 988965 w 5543036"/>
              <a:gd name="connsiteY5" fmla="*/ 1211962 h 3814066"/>
              <a:gd name="connsiteX6" fmla="*/ 1042754 w 5543036"/>
              <a:gd name="connsiteY6" fmla="*/ 1229891 h 3814066"/>
              <a:gd name="connsiteX7" fmla="*/ 1096542 w 5543036"/>
              <a:gd name="connsiteY7" fmla="*/ 1256785 h 3814066"/>
              <a:gd name="connsiteX8" fmla="*/ 1141365 w 5543036"/>
              <a:gd name="connsiteY8" fmla="*/ 1292644 h 3814066"/>
              <a:gd name="connsiteX9" fmla="*/ 1177224 w 5543036"/>
              <a:gd name="connsiteY9" fmla="*/ 1310573 h 3814066"/>
              <a:gd name="connsiteX10" fmla="*/ 1231013 w 5543036"/>
              <a:gd name="connsiteY10" fmla="*/ 1337468 h 3814066"/>
              <a:gd name="connsiteX11" fmla="*/ 1284801 w 5543036"/>
              <a:gd name="connsiteY11" fmla="*/ 1391256 h 3814066"/>
              <a:gd name="connsiteX12" fmla="*/ 1356518 w 5543036"/>
              <a:gd name="connsiteY12" fmla="*/ 1471938 h 3814066"/>
              <a:gd name="connsiteX13" fmla="*/ 1374448 w 5543036"/>
              <a:gd name="connsiteY13" fmla="*/ 1489868 h 3814066"/>
              <a:gd name="connsiteX14" fmla="*/ 1419271 w 5543036"/>
              <a:gd name="connsiteY14" fmla="*/ 1552621 h 3814066"/>
              <a:gd name="connsiteX15" fmla="*/ 1428236 w 5543036"/>
              <a:gd name="connsiteY15" fmla="*/ 1579515 h 3814066"/>
              <a:gd name="connsiteX16" fmla="*/ 1446165 w 5543036"/>
              <a:gd name="connsiteY16" fmla="*/ 1606409 h 3814066"/>
              <a:gd name="connsiteX17" fmla="*/ 1455130 w 5543036"/>
              <a:gd name="connsiteY17" fmla="*/ 1633303 h 3814066"/>
              <a:gd name="connsiteX18" fmla="*/ 1473060 w 5543036"/>
              <a:gd name="connsiteY18" fmla="*/ 1651232 h 3814066"/>
              <a:gd name="connsiteX19" fmla="*/ 1508918 w 5543036"/>
              <a:gd name="connsiteY19" fmla="*/ 1705021 h 3814066"/>
              <a:gd name="connsiteX20" fmla="*/ 1553742 w 5543036"/>
              <a:gd name="connsiteY20" fmla="*/ 1794668 h 3814066"/>
              <a:gd name="connsiteX21" fmla="*/ 1589601 w 5543036"/>
              <a:gd name="connsiteY21" fmla="*/ 1848456 h 3814066"/>
              <a:gd name="connsiteX22" fmla="*/ 1616495 w 5543036"/>
              <a:gd name="connsiteY22" fmla="*/ 1875350 h 3814066"/>
              <a:gd name="connsiteX23" fmla="*/ 1652354 w 5543036"/>
              <a:gd name="connsiteY23" fmla="*/ 1929138 h 3814066"/>
              <a:gd name="connsiteX24" fmla="*/ 1688213 w 5543036"/>
              <a:gd name="connsiteY24" fmla="*/ 1982926 h 3814066"/>
              <a:gd name="connsiteX25" fmla="*/ 1759930 w 5543036"/>
              <a:gd name="connsiteY25" fmla="*/ 2054644 h 3814066"/>
              <a:gd name="connsiteX26" fmla="*/ 1777860 w 5543036"/>
              <a:gd name="connsiteY26" fmla="*/ 2072573 h 3814066"/>
              <a:gd name="connsiteX27" fmla="*/ 1795789 w 5543036"/>
              <a:gd name="connsiteY27" fmla="*/ 2090503 h 3814066"/>
              <a:gd name="connsiteX28" fmla="*/ 1831648 w 5543036"/>
              <a:gd name="connsiteY28" fmla="*/ 2117397 h 3814066"/>
              <a:gd name="connsiteX29" fmla="*/ 1858542 w 5543036"/>
              <a:gd name="connsiteY29" fmla="*/ 2144291 h 3814066"/>
              <a:gd name="connsiteX30" fmla="*/ 1912330 w 5543036"/>
              <a:gd name="connsiteY30" fmla="*/ 2180150 h 3814066"/>
              <a:gd name="connsiteX31" fmla="*/ 2001977 w 5543036"/>
              <a:gd name="connsiteY31" fmla="*/ 2242903 h 3814066"/>
              <a:gd name="connsiteX32" fmla="*/ 2055765 w 5543036"/>
              <a:gd name="connsiteY32" fmla="*/ 2278762 h 3814066"/>
              <a:gd name="connsiteX33" fmla="*/ 2073695 w 5543036"/>
              <a:gd name="connsiteY33" fmla="*/ 2296691 h 3814066"/>
              <a:gd name="connsiteX34" fmla="*/ 2136448 w 5543036"/>
              <a:gd name="connsiteY34" fmla="*/ 2314621 h 3814066"/>
              <a:gd name="connsiteX35" fmla="*/ 2190236 w 5543036"/>
              <a:gd name="connsiteY35" fmla="*/ 2350479 h 3814066"/>
              <a:gd name="connsiteX36" fmla="*/ 2217130 w 5543036"/>
              <a:gd name="connsiteY36" fmla="*/ 2359444 h 3814066"/>
              <a:gd name="connsiteX37" fmla="*/ 2288848 w 5543036"/>
              <a:gd name="connsiteY37" fmla="*/ 2395303 h 3814066"/>
              <a:gd name="connsiteX38" fmla="*/ 2378495 w 5543036"/>
              <a:gd name="connsiteY38" fmla="*/ 2431162 h 3814066"/>
              <a:gd name="connsiteX39" fmla="*/ 2423318 w 5543036"/>
              <a:gd name="connsiteY39" fmla="*/ 2449091 h 3814066"/>
              <a:gd name="connsiteX40" fmla="*/ 2459177 w 5543036"/>
              <a:gd name="connsiteY40" fmla="*/ 2458056 h 3814066"/>
              <a:gd name="connsiteX41" fmla="*/ 2521930 w 5543036"/>
              <a:gd name="connsiteY41" fmla="*/ 2484950 h 3814066"/>
              <a:gd name="connsiteX42" fmla="*/ 2566754 w 5543036"/>
              <a:gd name="connsiteY42" fmla="*/ 2493915 h 3814066"/>
              <a:gd name="connsiteX43" fmla="*/ 2611577 w 5543036"/>
              <a:gd name="connsiteY43" fmla="*/ 2511844 h 3814066"/>
              <a:gd name="connsiteX44" fmla="*/ 2674330 w 5543036"/>
              <a:gd name="connsiteY44" fmla="*/ 2529773 h 3814066"/>
              <a:gd name="connsiteX45" fmla="*/ 2710189 w 5543036"/>
              <a:gd name="connsiteY45" fmla="*/ 2547703 h 3814066"/>
              <a:gd name="connsiteX46" fmla="*/ 2826730 w 5543036"/>
              <a:gd name="connsiteY46" fmla="*/ 2583562 h 3814066"/>
              <a:gd name="connsiteX47" fmla="*/ 2853624 w 5543036"/>
              <a:gd name="connsiteY47" fmla="*/ 2592526 h 3814066"/>
              <a:gd name="connsiteX48" fmla="*/ 2889483 w 5543036"/>
              <a:gd name="connsiteY48" fmla="*/ 2601491 h 3814066"/>
              <a:gd name="connsiteX49" fmla="*/ 2916377 w 5543036"/>
              <a:gd name="connsiteY49" fmla="*/ 2610456 h 3814066"/>
              <a:gd name="connsiteX50" fmla="*/ 2952236 w 5543036"/>
              <a:gd name="connsiteY50" fmla="*/ 2619421 h 3814066"/>
              <a:gd name="connsiteX51" fmla="*/ 2979130 w 5543036"/>
              <a:gd name="connsiteY51" fmla="*/ 2628385 h 3814066"/>
              <a:gd name="connsiteX52" fmla="*/ 3041883 w 5543036"/>
              <a:gd name="connsiteY52" fmla="*/ 2646315 h 3814066"/>
              <a:gd name="connsiteX53" fmla="*/ 3086707 w 5543036"/>
              <a:gd name="connsiteY53" fmla="*/ 2664244 h 3814066"/>
              <a:gd name="connsiteX54" fmla="*/ 3158424 w 5543036"/>
              <a:gd name="connsiteY54" fmla="*/ 2682173 h 3814066"/>
              <a:gd name="connsiteX55" fmla="*/ 3239107 w 5543036"/>
              <a:gd name="connsiteY55" fmla="*/ 2718032 h 3814066"/>
              <a:gd name="connsiteX56" fmla="*/ 3283930 w 5543036"/>
              <a:gd name="connsiteY56" fmla="*/ 2726997 h 3814066"/>
              <a:gd name="connsiteX57" fmla="*/ 3319789 w 5543036"/>
              <a:gd name="connsiteY57" fmla="*/ 2744926 h 3814066"/>
              <a:gd name="connsiteX58" fmla="*/ 3364613 w 5543036"/>
              <a:gd name="connsiteY58" fmla="*/ 2753891 h 3814066"/>
              <a:gd name="connsiteX59" fmla="*/ 3391507 w 5543036"/>
              <a:gd name="connsiteY59" fmla="*/ 2762856 h 3814066"/>
              <a:gd name="connsiteX60" fmla="*/ 3427365 w 5543036"/>
              <a:gd name="connsiteY60" fmla="*/ 2771821 h 3814066"/>
              <a:gd name="connsiteX61" fmla="*/ 3499083 w 5543036"/>
              <a:gd name="connsiteY61" fmla="*/ 2807679 h 3814066"/>
              <a:gd name="connsiteX62" fmla="*/ 3570801 w 5543036"/>
              <a:gd name="connsiteY62" fmla="*/ 2825609 h 3814066"/>
              <a:gd name="connsiteX63" fmla="*/ 3633554 w 5543036"/>
              <a:gd name="connsiteY63" fmla="*/ 2852503 h 3814066"/>
              <a:gd name="connsiteX64" fmla="*/ 3705271 w 5543036"/>
              <a:gd name="connsiteY64" fmla="*/ 2870432 h 3814066"/>
              <a:gd name="connsiteX65" fmla="*/ 3732165 w 5543036"/>
              <a:gd name="connsiteY65" fmla="*/ 2888362 h 3814066"/>
              <a:gd name="connsiteX66" fmla="*/ 3821813 w 5543036"/>
              <a:gd name="connsiteY66" fmla="*/ 2915256 h 3814066"/>
              <a:gd name="connsiteX67" fmla="*/ 3848707 w 5543036"/>
              <a:gd name="connsiteY67" fmla="*/ 2924221 h 3814066"/>
              <a:gd name="connsiteX68" fmla="*/ 3884565 w 5543036"/>
              <a:gd name="connsiteY68" fmla="*/ 2942150 h 3814066"/>
              <a:gd name="connsiteX69" fmla="*/ 3947318 w 5543036"/>
              <a:gd name="connsiteY69" fmla="*/ 2951115 h 3814066"/>
              <a:gd name="connsiteX70" fmla="*/ 3974213 w 5543036"/>
              <a:gd name="connsiteY70" fmla="*/ 2969044 h 3814066"/>
              <a:gd name="connsiteX71" fmla="*/ 4072824 w 5543036"/>
              <a:gd name="connsiteY71" fmla="*/ 2986973 h 3814066"/>
              <a:gd name="connsiteX72" fmla="*/ 4126613 w 5543036"/>
              <a:gd name="connsiteY72" fmla="*/ 3004903 h 3814066"/>
              <a:gd name="connsiteX73" fmla="*/ 4162471 w 5543036"/>
              <a:gd name="connsiteY73" fmla="*/ 3022832 h 3814066"/>
              <a:gd name="connsiteX74" fmla="*/ 4216260 w 5543036"/>
              <a:gd name="connsiteY74" fmla="*/ 3031797 h 3814066"/>
              <a:gd name="connsiteX75" fmla="*/ 4261083 w 5543036"/>
              <a:gd name="connsiteY75" fmla="*/ 3049726 h 3814066"/>
              <a:gd name="connsiteX76" fmla="*/ 4305907 w 5543036"/>
              <a:gd name="connsiteY76" fmla="*/ 3058691 h 3814066"/>
              <a:gd name="connsiteX77" fmla="*/ 4341765 w 5543036"/>
              <a:gd name="connsiteY77" fmla="*/ 3076621 h 3814066"/>
              <a:gd name="connsiteX78" fmla="*/ 4368660 w 5543036"/>
              <a:gd name="connsiteY78" fmla="*/ 3085585 h 3814066"/>
              <a:gd name="connsiteX79" fmla="*/ 4449342 w 5543036"/>
              <a:gd name="connsiteY79" fmla="*/ 3103515 h 3814066"/>
              <a:gd name="connsiteX80" fmla="*/ 4530024 w 5543036"/>
              <a:gd name="connsiteY80" fmla="*/ 3139373 h 3814066"/>
              <a:gd name="connsiteX81" fmla="*/ 4565883 w 5543036"/>
              <a:gd name="connsiteY81" fmla="*/ 3157303 h 3814066"/>
              <a:gd name="connsiteX82" fmla="*/ 4646565 w 5543036"/>
              <a:gd name="connsiteY82" fmla="*/ 3184197 h 3814066"/>
              <a:gd name="connsiteX83" fmla="*/ 4682424 w 5543036"/>
              <a:gd name="connsiteY83" fmla="*/ 3193162 h 3814066"/>
              <a:gd name="connsiteX84" fmla="*/ 4718283 w 5543036"/>
              <a:gd name="connsiteY84" fmla="*/ 3211091 h 3814066"/>
              <a:gd name="connsiteX85" fmla="*/ 4745177 w 5543036"/>
              <a:gd name="connsiteY85" fmla="*/ 3220056 h 3814066"/>
              <a:gd name="connsiteX86" fmla="*/ 4772071 w 5543036"/>
              <a:gd name="connsiteY86" fmla="*/ 3237985 h 3814066"/>
              <a:gd name="connsiteX87" fmla="*/ 4798965 w 5543036"/>
              <a:gd name="connsiteY87" fmla="*/ 3246950 h 3814066"/>
              <a:gd name="connsiteX88" fmla="*/ 4834824 w 5543036"/>
              <a:gd name="connsiteY88" fmla="*/ 3264879 h 3814066"/>
              <a:gd name="connsiteX89" fmla="*/ 4861718 w 5543036"/>
              <a:gd name="connsiteY89" fmla="*/ 3273844 h 3814066"/>
              <a:gd name="connsiteX90" fmla="*/ 4888613 w 5543036"/>
              <a:gd name="connsiteY90" fmla="*/ 3291773 h 3814066"/>
              <a:gd name="connsiteX91" fmla="*/ 4933436 w 5543036"/>
              <a:gd name="connsiteY91" fmla="*/ 3309703 h 3814066"/>
              <a:gd name="connsiteX92" fmla="*/ 4960330 w 5543036"/>
              <a:gd name="connsiteY92" fmla="*/ 3318668 h 3814066"/>
              <a:gd name="connsiteX93" fmla="*/ 4987224 w 5543036"/>
              <a:gd name="connsiteY93" fmla="*/ 3336597 h 3814066"/>
              <a:gd name="connsiteX94" fmla="*/ 5023083 w 5543036"/>
              <a:gd name="connsiteY94" fmla="*/ 3354526 h 3814066"/>
              <a:gd name="connsiteX95" fmla="*/ 5049977 w 5543036"/>
              <a:gd name="connsiteY95" fmla="*/ 3372456 h 3814066"/>
              <a:gd name="connsiteX96" fmla="*/ 5103765 w 5543036"/>
              <a:gd name="connsiteY96" fmla="*/ 3390385 h 3814066"/>
              <a:gd name="connsiteX97" fmla="*/ 5121695 w 5543036"/>
              <a:gd name="connsiteY97" fmla="*/ 3408315 h 3814066"/>
              <a:gd name="connsiteX98" fmla="*/ 5184448 w 5543036"/>
              <a:gd name="connsiteY98" fmla="*/ 3444173 h 3814066"/>
              <a:gd name="connsiteX99" fmla="*/ 5211342 w 5543036"/>
              <a:gd name="connsiteY99" fmla="*/ 3471068 h 3814066"/>
              <a:gd name="connsiteX100" fmla="*/ 5238236 w 5543036"/>
              <a:gd name="connsiteY100" fmla="*/ 3488997 h 3814066"/>
              <a:gd name="connsiteX101" fmla="*/ 5318918 w 5543036"/>
              <a:gd name="connsiteY101" fmla="*/ 3560715 h 3814066"/>
              <a:gd name="connsiteX102" fmla="*/ 5336848 w 5543036"/>
              <a:gd name="connsiteY102" fmla="*/ 3596573 h 3814066"/>
              <a:gd name="connsiteX103" fmla="*/ 5354777 w 5543036"/>
              <a:gd name="connsiteY103" fmla="*/ 3614503 h 3814066"/>
              <a:gd name="connsiteX104" fmla="*/ 5372707 w 5543036"/>
              <a:gd name="connsiteY104" fmla="*/ 3650362 h 3814066"/>
              <a:gd name="connsiteX105" fmla="*/ 5390636 w 5543036"/>
              <a:gd name="connsiteY105" fmla="*/ 3677256 h 3814066"/>
              <a:gd name="connsiteX106" fmla="*/ 5408565 w 5543036"/>
              <a:gd name="connsiteY106" fmla="*/ 3713115 h 3814066"/>
              <a:gd name="connsiteX107" fmla="*/ 5417530 w 5543036"/>
              <a:gd name="connsiteY107" fmla="*/ 3740009 h 3814066"/>
              <a:gd name="connsiteX108" fmla="*/ 5435460 w 5543036"/>
              <a:gd name="connsiteY108" fmla="*/ 3766903 h 3814066"/>
              <a:gd name="connsiteX109" fmla="*/ 5444424 w 5543036"/>
              <a:gd name="connsiteY109" fmla="*/ 3793797 h 3814066"/>
              <a:gd name="connsiteX110" fmla="*/ 5543036 w 5543036"/>
              <a:gd name="connsiteY110" fmla="*/ 3793797 h 3814066"/>
              <a:gd name="connsiteX111" fmla="*/ 5489248 w 5543036"/>
              <a:gd name="connsiteY111" fmla="*/ 3775868 h 3814066"/>
              <a:gd name="connsiteX112" fmla="*/ 5471318 w 5543036"/>
              <a:gd name="connsiteY112" fmla="*/ 3757938 h 3814066"/>
              <a:gd name="connsiteX113" fmla="*/ 5417530 w 5543036"/>
              <a:gd name="connsiteY113" fmla="*/ 3740009 h 3814066"/>
              <a:gd name="connsiteX114" fmla="*/ 5390636 w 5543036"/>
              <a:gd name="connsiteY114" fmla="*/ 3731044 h 3814066"/>
              <a:gd name="connsiteX115" fmla="*/ 5336848 w 5543036"/>
              <a:gd name="connsiteY115" fmla="*/ 3713115 h 3814066"/>
              <a:gd name="connsiteX116" fmla="*/ 5309954 w 5543036"/>
              <a:gd name="connsiteY116" fmla="*/ 3704150 h 3814066"/>
              <a:gd name="connsiteX117" fmla="*/ 5238236 w 5543036"/>
              <a:gd name="connsiteY117" fmla="*/ 3668291 h 3814066"/>
              <a:gd name="connsiteX118" fmla="*/ 5202377 w 5543036"/>
              <a:gd name="connsiteY118" fmla="*/ 3650362 h 3814066"/>
              <a:gd name="connsiteX119" fmla="*/ 5175483 w 5543036"/>
              <a:gd name="connsiteY119" fmla="*/ 3632432 h 3814066"/>
              <a:gd name="connsiteX120" fmla="*/ 5148589 w 5543036"/>
              <a:gd name="connsiteY120" fmla="*/ 3623468 h 3814066"/>
              <a:gd name="connsiteX121" fmla="*/ 5094801 w 5543036"/>
              <a:gd name="connsiteY121" fmla="*/ 3587609 h 3814066"/>
              <a:gd name="connsiteX122" fmla="*/ 5076871 w 5543036"/>
              <a:gd name="connsiteY122" fmla="*/ 3569679 h 3814066"/>
              <a:gd name="connsiteX123" fmla="*/ 5005154 w 5543036"/>
              <a:gd name="connsiteY123" fmla="*/ 3533821 h 3814066"/>
              <a:gd name="connsiteX124" fmla="*/ 4969295 w 5543036"/>
              <a:gd name="connsiteY124" fmla="*/ 3515891 h 3814066"/>
              <a:gd name="connsiteX125" fmla="*/ 4951365 w 5543036"/>
              <a:gd name="connsiteY125" fmla="*/ 3488997 h 3814066"/>
              <a:gd name="connsiteX126" fmla="*/ 4924471 w 5543036"/>
              <a:gd name="connsiteY126" fmla="*/ 3480032 h 3814066"/>
              <a:gd name="connsiteX127" fmla="*/ 4870683 w 5543036"/>
              <a:gd name="connsiteY127" fmla="*/ 3444173 h 3814066"/>
              <a:gd name="connsiteX128" fmla="*/ 4843789 w 5543036"/>
              <a:gd name="connsiteY128" fmla="*/ 3426244 h 3814066"/>
              <a:gd name="connsiteX129" fmla="*/ 4816895 w 5543036"/>
              <a:gd name="connsiteY129" fmla="*/ 3408315 h 3814066"/>
              <a:gd name="connsiteX130" fmla="*/ 4798965 w 5543036"/>
              <a:gd name="connsiteY130" fmla="*/ 3390385 h 3814066"/>
              <a:gd name="connsiteX131" fmla="*/ 4772071 w 5543036"/>
              <a:gd name="connsiteY131" fmla="*/ 3381421 h 3814066"/>
              <a:gd name="connsiteX132" fmla="*/ 4718283 w 5543036"/>
              <a:gd name="connsiteY132" fmla="*/ 3354526 h 3814066"/>
              <a:gd name="connsiteX133" fmla="*/ 4646565 w 5543036"/>
              <a:gd name="connsiteY133" fmla="*/ 3300738 h 3814066"/>
              <a:gd name="connsiteX134" fmla="*/ 4592777 w 5543036"/>
              <a:gd name="connsiteY134" fmla="*/ 3273844 h 3814066"/>
              <a:gd name="connsiteX135" fmla="*/ 4565883 w 5543036"/>
              <a:gd name="connsiteY135" fmla="*/ 3255915 h 3814066"/>
              <a:gd name="connsiteX136" fmla="*/ 4538989 w 5543036"/>
              <a:gd name="connsiteY136" fmla="*/ 3246950 h 3814066"/>
              <a:gd name="connsiteX137" fmla="*/ 4485201 w 5543036"/>
              <a:gd name="connsiteY137" fmla="*/ 3220056 h 3814066"/>
              <a:gd name="connsiteX138" fmla="*/ 4431413 w 5543036"/>
              <a:gd name="connsiteY138" fmla="*/ 3193162 h 3814066"/>
              <a:gd name="connsiteX139" fmla="*/ 4413483 w 5543036"/>
              <a:gd name="connsiteY139" fmla="*/ 3175232 h 3814066"/>
              <a:gd name="connsiteX140" fmla="*/ 4377624 w 5543036"/>
              <a:gd name="connsiteY140" fmla="*/ 3166268 h 3814066"/>
              <a:gd name="connsiteX141" fmla="*/ 4287977 w 5543036"/>
              <a:gd name="connsiteY141" fmla="*/ 3121444 h 3814066"/>
              <a:gd name="connsiteX142" fmla="*/ 4287977 w 5543036"/>
              <a:gd name="connsiteY142" fmla="*/ 3121444 h 3814066"/>
              <a:gd name="connsiteX143" fmla="*/ 4261083 w 5543036"/>
              <a:gd name="connsiteY143" fmla="*/ 3103515 h 3814066"/>
              <a:gd name="connsiteX144" fmla="*/ 4225224 w 5543036"/>
              <a:gd name="connsiteY144" fmla="*/ 3094550 h 3814066"/>
              <a:gd name="connsiteX145" fmla="*/ 4162471 w 5543036"/>
              <a:gd name="connsiteY145" fmla="*/ 3067656 h 3814066"/>
              <a:gd name="connsiteX146" fmla="*/ 4117648 w 5543036"/>
              <a:gd name="connsiteY146" fmla="*/ 3040762 h 3814066"/>
              <a:gd name="connsiteX147" fmla="*/ 4019036 w 5543036"/>
              <a:gd name="connsiteY147" fmla="*/ 2995938 h 3814066"/>
              <a:gd name="connsiteX148" fmla="*/ 3956283 w 5543036"/>
              <a:gd name="connsiteY148" fmla="*/ 2960079 h 3814066"/>
              <a:gd name="connsiteX149" fmla="*/ 3929389 w 5543036"/>
              <a:gd name="connsiteY149" fmla="*/ 2942150 h 3814066"/>
              <a:gd name="connsiteX150" fmla="*/ 3884565 w 5543036"/>
              <a:gd name="connsiteY150" fmla="*/ 2933185 h 3814066"/>
              <a:gd name="connsiteX151" fmla="*/ 3857671 w 5543036"/>
              <a:gd name="connsiteY151" fmla="*/ 2915256 h 3814066"/>
              <a:gd name="connsiteX152" fmla="*/ 3839742 w 5543036"/>
              <a:gd name="connsiteY152" fmla="*/ 2897326 h 3814066"/>
              <a:gd name="connsiteX153" fmla="*/ 3803883 w 5543036"/>
              <a:gd name="connsiteY153" fmla="*/ 2888362 h 3814066"/>
              <a:gd name="connsiteX154" fmla="*/ 3723201 w 5543036"/>
              <a:gd name="connsiteY154" fmla="*/ 2843538 h 3814066"/>
              <a:gd name="connsiteX155" fmla="*/ 3597695 w 5543036"/>
              <a:gd name="connsiteY155" fmla="*/ 2771821 h 3814066"/>
              <a:gd name="connsiteX156" fmla="*/ 3508048 w 5543036"/>
              <a:gd name="connsiteY156" fmla="*/ 2700103 h 3814066"/>
              <a:gd name="connsiteX157" fmla="*/ 3472189 w 5543036"/>
              <a:gd name="connsiteY157" fmla="*/ 2682173 h 3814066"/>
              <a:gd name="connsiteX158" fmla="*/ 3427365 w 5543036"/>
              <a:gd name="connsiteY158" fmla="*/ 2637350 h 3814066"/>
              <a:gd name="connsiteX159" fmla="*/ 3391507 w 5543036"/>
              <a:gd name="connsiteY159" fmla="*/ 2610456 h 3814066"/>
              <a:gd name="connsiteX160" fmla="*/ 3328754 w 5543036"/>
              <a:gd name="connsiteY160" fmla="*/ 2565632 h 3814066"/>
              <a:gd name="connsiteX161" fmla="*/ 3310824 w 5543036"/>
              <a:gd name="connsiteY161" fmla="*/ 2538738 h 3814066"/>
              <a:gd name="connsiteX162" fmla="*/ 3239107 w 5543036"/>
              <a:gd name="connsiteY162" fmla="*/ 2467021 h 3814066"/>
              <a:gd name="connsiteX163" fmla="*/ 3185318 w 5543036"/>
              <a:gd name="connsiteY163" fmla="*/ 2404268 h 3814066"/>
              <a:gd name="connsiteX164" fmla="*/ 3095671 w 5543036"/>
              <a:gd name="connsiteY164" fmla="*/ 2296691 h 3814066"/>
              <a:gd name="connsiteX165" fmla="*/ 3068777 w 5543036"/>
              <a:gd name="connsiteY165" fmla="*/ 2242903 h 3814066"/>
              <a:gd name="connsiteX166" fmla="*/ 3050848 w 5543036"/>
              <a:gd name="connsiteY166" fmla="*/ 2216009 h 3814066"/>
              <a:gd name="connsiteX167" fmla="*/ 3032918 w 5543036"/>
              <a:gd name="connsiteY167" fmla="*/ 2180150 h 3814066"/>
              <a:gd name="connsiteX168" fmla="*/ 3006024 w 5543036"/>
              <a:gd name="connsiteY168" fmla="*/ 2135326 h 3814066"/>
              <a:gd name="connsiteX169" fmla="*/ 2988095 w 5543036"/>
              <a:gd name="connsiteY169" fmla="*/ 2099468 h 3814066"/>
              <a:gd name="connsiteX170" fmla="*/ 2961201 w 5543036"/>
              <a:gd name="connsiteY170" fmla="*/ 2072573 h 3814066"/>
              <a:gd name="connsiteX171" fmla="*/ 2907413 w 5543036"/>
              <a:gd name="connsiteY171" fmla="*/ 1991891 h 3814066"/>
              <a:gd name="connsiteX172" fmla="*/ 2844660 w 5543036"/>
              <a:gd name="connsiteY172" fmla="*/ 1884315 h 3814066"/>
              <a:gd name="connsiteX173" fmla="*/ 2772942 w 5543036"/>
              <a:gd name="connsiteY173" fmla="*/ 1785703 h 3814066"/>
              <a:gd name="connsiteX174" fmla="*/ 2728118 w 5543036"/>
              <a:gd name="connsiteY174" fmla="*/ 1713985 h 3814066"/>
              <a:gd name="connsiteX175" fmla="*/ 2674330 w 5543036"/>
              <a:gd name="connsiteY175" fmla="*/ 1624338 h 3814066"/>
              <a:gd name="connsiteX176" fmla="*/ 2602613 w 5543036"/>
              <a:gd name="connsiteY176" fmla="*/ 1525726 h 3814066"/>
              <a:gd name="connsiteX177" fmla="*/ 2557789 w 5543036"/>
              <a:gd name="connsiteY177" fmla="*/ 1454009 h 3814066"/>
              <a:gd name="connsiteX178" fmla="*/ 2548824 w 5543036"/>
              <a:gd name="connsiteY178" fmla="*/ 1418150 h 3814066"/>
              <a:gd name="connsiteX179" fmla="*/ 2530895 w 5543036"/>
              <a:gd name="connsiteY179" fmla="*/ 1391256 h 3814066"/>
              <a:gd name="connsiteX180" fmla="*/ 2504001 w 5543036"/>
              <a:gd name="connsiteY180" fmla="*/ 1337468 h 3814066"/>
              <a:gd name="connsiteX181" fmla="*/ 2468142 w 5543036"/>
              <a:gd name="connsiteY181" fmla="*/ 1265750 h 3814066"/>
              <a:gd name="connsiteX182" fmla="*/ 2450213 w 5543036"/>
              <a:gd name="connsiteY182" fmla="*/ 1202997 h 3814066"/>
              <a:gd name="connsiteX183" fmla="*/ 2405389 w 5543036"/>
              <a:gd name="connsiteY183" fmla="*/ 1113350 h 3814066"/>
              <a:gd name="connsiteX184" fmla="*/ 2396424 w 5543036"/>
              <a:gd name="connsiteY184" fmla="*/ 1086456 h 3814066"/>
              <a:gd name="connsiteX185" fmla="*/ 2378495 w 5543036"/>
              <a:gd name="connsiteY185" fmla="*/ 1050597 h 3814066"/>
              <a:gd name="connsiteX186" fmla="*/ 2351601 w 5543036"/>
              <a:gd name="connsiteY186" fmla="*/ 951985 h 3814066"/>
              <a:gd name="connsiteX187" fmla="*/ 2324707 w 5543036"/>
              <a:gd name="connsiteY187" fmla="*/ 889232 h 3814066"/>
              <a:gd name="connsiteX188" fmla="*/ 2297813 w 5543036"/>
              <a:gd name="connsiteY188" fmla="*/ 826479 h 3814066"/>
              <a:gd name="connsiteX189" fmla="*/ 2288848 w 5543036"/>
              <a:gd name="connsiteY189" fmla="*/ 772691 h 3814066"/>
              <a:gd name="connsiteX190" fmla="*/ 2252989 w 5543036"/>
              <a:gd name="connsiteY190" fmla="*/ 647185 h 3814066"/>
              <a:gd name="connsiteX191" fmla="*/ 2244024 w 5543036"/>
              <a:gd name="connsiteY191" fmla="*/ 584432 h 3814066"/>
              <a:gd name="connsiteX192" fmla="*/ 2226095 w 5543036"/>
              <a:gd name="connsiteY192" fmla="*/ 476856 h 3814066"/>
              <a:gd name="connsiteX193" fmla="*/ 2217130 w 5543036"/>
              <a:gd name="connsiteY193" fmla="*/ 378244 h 3814066"/>
              <a:gd name="connsiteX194" fmla="*/ 2199201 w 5543036"/>
              <a:gd name="connsiteY194" fmla="*/ 297562 h 3814066"/>
              <a:gd name="connsiteX195" fmla="*/ 2181271 w 5543036"/>
              <a:gd name="connsiteY195" fmla="*/ 109303 h 3814066"/>
              <a:gd name="connsiteX196" fmla="*/ 2172307 w 5543036"/>
              <a:gd name="connsiteY196" fmla="*/ 10691 h 3814066"/>
              <a:gd name="connsiteX197" fmla="*/ 2190236 w 5543036"/>
              <a:gd name="connsiteY197" fmla="*/ 37585 h 3814066"/>
              <a:gd name="connsiteX198" fmla="*/ 2199201 w 5543036"/>
              <a:gd name="connsiteY198" fmla="*/ 64479 h 3814066"/>
              <a:gd name="connsiteX199" fmla="*/ 2217130 w 5543036"/>
              <a:gd name="connsiteY199" fmla="*/ 91373 h 3814066"/>
              <a:gd name="connsiteX200" fmla="*/ 2261954 w 5543036"/>
              <a:gd name="connsiteY200" fmla="*/ 172056 h 3814066"/>
              <a:gd name="connsiteX201" fmla="*/ 2297813 w 5543036"/>
              <a:gd name="connsiteY201" fmla="*/ 243773 h 3814066"/>
              <a:gd name="connsiteX202" fmla="*/ 2333671 w 5543036"/>
              <a:gd name="connsiteY202" fmla="*/ 315491 h 3814066"/>
              <a:gd name="connsiteX203" fmla="*/ 2342636 w 5543036"/>
              <a:gd name="connsiteY203" fmla="*/ 342385 h 3814066"/>
              <a:gd name="connsiteX204" fmla="*/ 2369530 w 5543036"/>
              <a:gd name="connsiteY204" fmla="*/ 369279 h 3814066"/>
              <a:gd name="connsiteX205" fmla="*/ 2396424 w 5543036"/>
              <a:gd name="connsiteY205" fmla="*/ 432032 h 3814066"/>
              <a:gd name="connsiteX206" fmla="*/ 2441248 w 5543036"/>
              <a:gd name="connsiteY206" fmla="*/ 467891 h 3814066"/>
              <a:gd name="connsiteX207" fmla="*/ 2504001 w 5543036"/>
              <a:gd name="connsiteY207" fmla="*/ 539609 h 3814066"/>
              <a:gd name="connsiteX208" fmla="*/ 2539860 w 5543036"/>
              <a:gd name="connsiteY208" fmla="*/ 566503 h 3814066"/>
              <a:gd name="connsiteX209" fmla="*/ 2584683 w 5543036"/>
              <a:gd name="connsiteY209" fmla="*/ 620291 h 3814066"/>
              <a:gd name="connsiteX210" fmla="*/ 2620542 w 5543036"/>
              <a:gd name="connsiteY210" fmla="*/ 665115 h 3814066"/>
              <a:gd name="connsiteX211" fmla="*/ 2656401 w 5543036"/>
              <a:gd name="connsiteY211" fmla="*/ 620291 h 3814066"/>
              <a:gd name="connsiteX212" fmla="*/ 2701224 w 5543036"/>
              <a:gd name="connsiteY212" fmla="*/ 548573 h 3814066"/>
              <a:gd name="connsiteX213" fmla="*/ 2728118 w 5543036"/>
              <a:gd name="connsiteY213" fmla="*/ 521679 h 3814066"/>
              <a:gd name="connsiteX214" fmla="*/ 2737083 w 5543036"/>
              <a:gd name="connsiteY214" fmla="*/ 485821 h 3814066"/>
              <a:gd name="connsiteX215" fmla="*/ 2763977 w 5543036"/>
              <a:gd name="connsiteY215" fmla="*/ 476856 h 3814066"/>
              <a:gd name="connsiteX216" fmla="*/ 2817765 w 5543036"/>
              <a:gd name="connsiteY216" fmla="*/ 593397 h 3814066"/>
              <a:gd name="connsiteX217" fmla="*/ 2826730 w 5543036"/>
              <a:gd name="connsiteY217" fmla="*/ 620291 h 3814066"/>
              <a:gd name="connsiteX218" fmla="*/ 2862589 w 5543036"/>
              <a:gd name="connsiteY218" fmla="*/ 709938 h 3814066"/>
              <a:gd name="connsiteX219" fmla="*/ 2925342 w 5543036"/>
              <a:gd name="connsiteY219" fmla="*/ 835444 h 3814066"/>
              <a:gd name="connsiteX220" fmla="*/ 2943271 w 5543036"/>
              <a:gd name="connsiteY220" fmla="*/ 871303 h 3814066"/>
              <a:gd name="connsiteX221" fmla="*/ 2952236 w 5543036"/>
              <a:gd name="connsiteY221" fmla="*/ 898197 h 3814066"/>
              <a:gd name="connsiteX222" fmla="*/ 2970165 w 5543036"/>
              <a:gd name="connsiteY222" fmla="*/ 925091 h 3814066"/>
              <a:gd name="connsiteX223" fmla="*/ 3014989 w 5543036"/>
              <a:gd name="connsiteY223" fmla="*/ 889232 h 3814066"/>
              <a:gd name="connsiteX224" fmla="*/ 3068777 w 5543036"/>
              <a:gd name="connsiteY224" fmla="*/ 871303 h 3814066"/>
              <a:gd name="connsiteX225" fmla="*/ 3122565 w 5543036"/>
              <a:gd name="connsiteY225" fmla="*/ 889232 h 3814066"/>
              <a:gd name="connsiteX226" fmla="*/ 3167389 w 5543036"/>
              <a:gd name="connsiteY226" fmla="*/ 880268 h 3814066"/>
              <a:gd name="connsiteX227" fmla="*/ 3221177 w 5543036"/>
              <a:gd name="connsiteY227" fmla="*/ 871303 h 3814066"/>
              <a:gd name="connsiteX228" fmla="*/ 3257036 w 5543036"/>
              <a:gd name="connsiteY228" fmla="*/ 862338 h 3814066"/>
              <a:gd name="connsiteX229" fmla="*/ 3310824 w 5543036"/>
              <a:gd name="connsiteY229" fmla="*/ 880268 h 3814066"/>
              <a:gd name="connsiteX230" fmla="*/ 3346683 w 5543036"/>
              <a:gd name="connsiteY230" fmla="*/ 934056 h 3814066"/>
              <a:gd name="connsiteX231" fmla="*/ 3364613 w 5543036"/>
              <a:gd name="connsiteY231" fmla="*/ 951985 h 3814066"/>
              <a:gd name="connsiteX232" fmla="*/ 3382542 w 5543036"/>
              <a:gd name="connsiteY232" fmla="*/ 978879 h 3814066"/>
              <a:gd name="connsiteX233" fmla="*/ 3409436 w 5543036"/>
              <a:gd name="connsiteY233" fmla="*/ 987844 h 3814066"/>
              <a:gd name="connsiteX234" fmla="*/ 3427365 w 5543036"/>
              <a:gd name="connsiteY234" fmla="*/ 1014738 h 3814066"/>
              <a:gd name="connsiteX235" fmla="*/ 3445295 w 5543036"/>
              <a:gd name="connsiteY235" fmla="*/ 1077491 h 3814066"/>
              <a:gd name="connsiteX236" fmla="*/ 3463224 w 5543036"/>
              <a:gd name="connsiteY236" fmla="*/ 1131279 h 3814066"/>
              <a:gd name="connsiteX237" fmla="*/ 3472189 w 5543036"/>
              <a:gd name="connsiteY237" fmla="*/ 1220926 h 3814066"/>
              <a:gd name="connsiteX238" fmla="*/ 3481154 w 5543036"/>
              <a:gd name="connsiteY238" fmla="*/ 1256785 h 3814066"/>
              <a:gd name="connsiteX239" fmla="*/ 3499083 w 5543036"/>
              <a:gd name="connsiteY239" fmla="*/ 1382291 h 3814066"/>
              <a:gd name="connsiteX240" fmla="*/ 3508048 w 5543036"/>
              <a:gd name="connsiteY240" fmla="*/ 1534691 h 3814066"/>
              <a:gd name="connsiteX241" fmla="*/ 3517013 w 5543036"/>
              <a:gd name="connsiteY241" fmla="*/ 1597444 h 3814066"/>
              <a:gd name="connsiteX242" fmla="*/ 3525977 w 5543036"/>
              <a:gd name="connsiteY242" fmla="*/ 1713985 h 3814066"/>
              <a:gd name="connsiteX243" fmla="*/ 3534942 w 5543036"/>
              <a:gd name="connsiteY243" fmla="*/ 1776738 h 3814066"/>
              <a:gd name="connsiteX244" fmla="*/ 3543907 w 5543036"/>
              <a:gd name="connsiteY244" fmla="*/ 1848456 h 3814066"/>
              <a:gd name="connsiteX245" fmla="*/ 3552871 w 5543036"/>
              <a:gd name="connsiteY245" fmla="*/ 1964997 h 3814066"/>
              <a:gd name="connsiteX246" fmla="*/ 3561836 w 5543036"/>
              <a:gd name="connsiteY246" fmla="*/ 1991891 h 3814066"/>
              <a:gd name="connsiteX247" fmla="*/ 3588730 w 5543036"/>
              <a:gd name="connsiteY247" fmla="*/ 2126362 h 3814066"/>
              <a:gd name="connsiteX248" fmla="*/ 3597695 w 5543036"/>
              <a:gd name="connsiteY248" fmla="*/ 2198079 h 3814066"/>
              <a:gd name="connsiteX249" fmla="*/ 3606660 w 5543036"/>
              <a:gd name="connsiteY249" fmla="*/ 2224973 h 3814066"/>
              <a:gd name="connsiteX250" fmla="*/ 3633554 w 5543036"/>
              <a:gd name="connsiteY250" fmla="*/ 2350479 h 3814066"/>
              <a:gd name="connsiteX251" fmla="*/ 3651483 w 5543036"/>
              <a:gd name="connsiteY251" fmla="*/ 2404268 h 3814066"/>
              <a:gd name="connsiteX252" fmla="*/ 3687342 w 5543036"/>
              <a:gd name="connsiteY252" fmla="*/ 2449091 h 3814066"/>
              <a:gd name="connsiteX253" fmla="*/ 3723201 w 5543036"/>
              <a:gd name="connsiteY253" fmla="*/ 2520809 h 3814066"/>
              <a:gd name="connsiteX254" fmla="*/ 3732165 w 5543036"/>
              <a:gd name="connsiteY254" fmla="*/ 2547703 h 3814066"/>
              <a:gd name="connsiteX255" fmla="*/ 3776989 w 5543036"/>
              <a:gd name="connsiteY255" fmla="*/ 2601491 h 3814066"/>
              <a:gd name="connsiteX256" fmla="*/ 3785954 w 5543036"/>
              <a:gd name="connsiteY256" fmla="*/ 2628385 h 3814066"/>
              <a:gd name="connsiteX257" fmla="*/ 3821813 w 5543036"/>
              <a:gd name="connsiteY257" fmla="*/ 2691138 h 3814066"/>
              <a:gd name="connsiteX258" fmla="*/ 3830777 w 5543036"/>
              <a:gd name="connsiteY258" fmla="*/ 2718032 h 3814066"/>
              <a:gd name="connsiteX259" fmla="*/ 3866636 w 5543036"/>
              <a:gd name="connsiteY259" fmla="*/ 2771821 h 3814066"/>
              <a:gd name="connsiteX260" fmla="*/ 3884565 w 5543036"/>
              <a:gd name="connsiteY260" fmla="*/ 2825609 h 3814066"/>
              <a:gd name="connsiteX261" fmla="*/ 3902495 w 5543036"/>
              <a:gd name="connsiteY261" fmla="*/ 2843538 h 3814066"/>
              <a:gd name="connsiteX262" fmla="*/ 3938354 w 5543036"/>
              <a:gd name="connsiteY262" fmla="*/ 2888362 h 3814066"/>
              <a:gd name="connsiteX263" fmla="*/ 3965248 w 5543036"/>
              <a:gd name="connsiteY263" fmla="*/ 2933185 h 3814066"/>
              <a:gd name="connsiteX264" fmla="*/ 3983177 w 5543036"/>
              <a:gd name="connsiteY264" fmla="*/ 2960079 h 3814066"/>
              <a:gd name="connsiteX265" fmla="*/ 3947318 w 5543036"/>
              <a:gd name="connsiteY265" fmla="*/ 2951115 h 3814066"/>
              <a:gd name="connsiteX266" fmla="*/ 3866636 w 5543036"/>
              <a:gd name="connsiteY266" fmla="*/ 2924221 h 3814066"/>
              <a:gd name="connsiteX267" fmla="*/ 3830777 w 5543036"/>
              <a:gd name="connsiteY267" fmla="*/ 2915256 h 3814066"/>
              <a:gd name="connsiteX268" fmla="*/ 3606660 w 5543036"/>
              <a:gd name="connsiteY268" fmla="*/ 2897326 h 3814066"/>
              <a:gd name="connsiteX269" fmla="*/ 3454260 w 5543036"/>
              <a:gd name="connsiteY269" fmla="*/ 2879397 h 3814066"/>
              <a:gd name="connsiteX270" fmla="*/ 3373577 w 5543036"/>
              <a:gd name="connsiteY270" fmla="*/ 2870432 h 3814066"/>
              <a:gd name="connsiteX271" fmla="*/ 3257036 w 5543036"/>
              <a:gd name="connsiteY271" fmla="*/ 2861468 h 3814066"/>
              <a:gd name="connsiteX272" fmla="*/ 3158424 w 5543036"/>
              <a:gd name="connsiteY272" fmla="*/ 2852503 h 3814066"/>
              <a:gd name="connsiteX273" fmla="*/ 3113601 w 5543036"/>
              <a:gd name="connsiteY273" fmla="*/ 2843538 h 3814066"/>
              <a:gd name="connsiteX274" fmla="*/ 3059813 w 5543036"/>
              <a:gd name="connsiteY274" fmla="*/ 2834573 h 3814066"/>
              <a:gd name="connsiteX275" fmla="*/ 3023954 w 5543036"/>
              <a:gd name="connsiteY275" fmla="*/ 2825609 h 3814066"/>
              <a:gd name="connsiteX276" fmla="*/ 2970165 w 5543036"/>
              <a:gd name="connsiteY276" fmla="*/ 2816644 h 3814066"/>
              <a:gd name="connsiteX277" fmla="*/ 2934307 w 5543036"/>
              <a:gd name="connsiteY277" fmla="*/ 2807679 h 3814066"/>
              <a:gd name="connsiteX278" fmla="*/ 2862589 w 5543036"/>
              <a:gd name="connsiteY278" fmla="*/ 2798715 h 3814066"/>
              <a:gd name="connsiteX279" fmla="*/ 2799836 w 5543036"/>
              <a:gd name="connsiteY279" fmla="*/ 2789750 h 3814066"/>
              <a:gd name="connsiteX280" fmla="*/ 2719154 w 5543036"/>
              <a:gd name="connsiteY280" fmla="*/ 2771821 h 3814066"/>
              <a:gd name="connsiteX281" fmla="*/ 2692260 w 5543036"/>
              <a:gd name="connsiteY281" fmla="*/ 2762856 h 3814066"/>
              <a:gd name="connsiteX282" fmla="*/ 2647436 w 5543036"/>
              <a:gd name="connsiteY282" fmla="*/ 2753891 h 3814066"/>
              <a:gd name="connsiteX283" fmla="*/ 2495036 w 5543036"/>
              <a:gd name="connsiteY283" fmla="*/ 2735962 h 3814066"/>
              <a:gd name="connsiteX284" fmla="*/ 2369530 w 5543036"/>
              <a:gd name="connsiteY284" fmla="*/ 2718032 h 3814066"/>
              <a:gd name="connsiteX285" fmla="*/ 2333671 w 5543036"/>
              <a:gd name="connsiteY285" fmla="*/ 2709068 h 3814066"/>
              <a:gd name="connsiteX286" fmla="*/ 2306777 w 5543036"/>
              <a:gd name="connsiteY286" fmla="*/ 2700103 h 3814066"/>
              <a:gd name="connsiteX287" fmla="*/ 2127483 w 5543036"/>
              <a:gd name="connsiteY287" fmla="*/ 2691138 h 3814066"/>
              <a:gd name="connsiteX288" fmla="*/ 2010942 w 5543036"/>
              <a:gd name="connsiteY288" fmla="*/ 2682173 h 3814066"/>
              <a:gd name="connsiteX289" fmla="*/ 1975083 w 5543036"/>
              <a:gd name="connsiteY289" fmla="*/ 2673209 h 3814066"/>
              <a:gd name="connsiteX290" fmla="*/ 1795789 w 5543036"/>
              <a:gd name="connsiteY290" fmla="*/ 2655279 h 3814066"/>
              <a:gd name="connsiteX291" fmla="*/ 1410307 w 5543036"/>
              <a:gd name="connsiteY291" fmla="*/ 2664244 h 3814066"/>
              <a:gd name="connsiteX292" fmla="*/ 1374448 w 5543036"/>
              <a:gd name="connsiteY292" fmla="*/ 2673209 h 3814066"/>
              <a:gd name="connsiteX293" fmla="*/ 1293765 w 5543036"/>
              <a:gd name="connsiteY293" fmla="*/ 2682173 h 3814066"/>
              <a:gd name="connsiteX294" fmla="*/ 1257907 w 5543036"/>
              <a:gd name="connsiteY294" fmla="*/ 2691138 h 3814066"/>
              <a:gd name="connsiteX295" fmla="*/ 1231013 w 5543036"/>
              <a:gd name="connsiteY295" fmla="*/ 2700103 h 3814066"/>
              <a:gd name="connsiteX296" fmla="*/ 1150330 w 5543036"/>
              <a:gd name="connsiteY296" fmla="*/ 2718032 h 3814066"/>
              <a:gd name="connsiteX297" fmla="*/ 1123436 w 5543036"/>
              <a:gd name="connsiteY297" fmla="*/ 2726997 h 3814066"/>
              <a:gd name="connsiteX298" fmla="*/ 1087577 w 5543036"/>
              <a:gd name="connsiteY298" fmla="*/ 2744926 h 3814066"/>
              <a:gd name="connsiteX299" fmla="*/ 1042754 w 5543036"/>
              <a:gd name="connsiteY299" fmla="*/ 2753891 h 3814066"/>
              <a:gd name="connsiteX300" fmla="*/ 980001 w 5543036"/>
              <a:gd name="connsiteY300" fmla="*/ 2780785 h 3814066"/>
              <a:gd name="connsiteX301" fmla="*/ 881389 w 5543036"/>
              <a:gd name="connsiteY301" fmla="*/ 2798715 h 3814066"/>
              <a:gd name="connsiteX302" fmla="*/ 845530 w 5543036"/>
              <a:gd name="connsiteY302" fmla="*/ 2816644 h 3814066"/>
              <a:gd name="connsiteX303" fmla="*/ 755883 w 5543036"/>
              <a:gd name="connsiteY303" fmla="*/ 2834573 h 3814066"/>
              <a:gd name="connsiteX304" fmla="*/ 702095 w 5543036"/>
              <a:gd name="connsiteY304" fmla="*/ 2852503 h 3814066"/>
              <a:gd name="connsiteX305" fmla="*/ 666236 w 5543036"/>
              <a:gd name="connsiteY305" fmla="*/ 2861468 h 3814066"/>
              <a:gd name="connsiteX306" fmla="*/ 612448 w 5543036"/>
              <a:gd name="connsiteY306" fmla="*/ 2879397 h 3814066"/>
              <a:gd name="connsiteX307" fmla="*/ 531765 w 5543036"/>
              <a:gd name="connsiteY307" fmla="*/ 2888362 h 3814066"/>
              <a:gd name="connsiteX308" fmla="*/ 433154 w 5543036"/>
              <a:gd name="connsiteY308" fmla="*/ 2915256 h 3814066"/>
              <a:gd name="connsiteX309" fmla="*/ 370401 w 5543036"/>
              <a:gd name="connsiteY309" fmla="*/ 2942150 h 3814066"/>
              <a:gd name="connsiteX310" fmla="*/ 325577 w 5543036"/>
              <a:gd name="connsiteY310" fmla="*/ 2951115 h 3814066"/>
              <a:gd name="connsiteX311" fmla="*/ 253860 w 5543036"/>
              <a:gd name="connsiteY311" fmla="*/ 2969044 h 3814066"/>
              <a:gd name="connsiteX312" fmla="*/ 191107 w 5543036"/>
              <a:gd name="connsiteY312" fmla="*/ 2986973 h 3814066"/>
              <a:gd name="connsiteX313" fmla="*/ 164213 w 5543036"/>
              <a:gd name="connsiteY313" fmla="*/ 2995938 h 3814066"/>
              <a:gd name="connsiteX314" fmla="*/ 110424 w 5543036"/>
              <a:gd name="connsiteY314" fmla="*/ 3004903 h 3814066"/>
              <a:gd name="connsiteX315" fmla="*/ 74565 w 5543036"/>
              <a:gd name="connsiteY315" fmla="*/ 3013868 h 3814066"/>
              <a:gd name="connsiteX316" fmla="*/ 29742 w 5543036"/>
              <a:gd name="connsiteY316" fmla="*/ 3022832 h 3814066"/>
              <a:gd name="connsiteX317" fmla="*/ 110424 w 5543036"/>
              <a:gd name="connsiteY317" fmla="*/ 3049726 h 3814066"/>
              <a:gd name="connsiteX318" fmla="*/ 128354 w 5543036"/>
              <a:gd name="connsiteY318" fmla="*/ 3067656 h 3814066"/>
              <a:gd name="connsiteX319" fmla="*/ 173177 w 5543036"/>
              <a:gd name="connsiteY319" fmla="*/ 3076621 h 3814066"/>
              <a:gd name="connsiteX320" fmla="*/ 200071 w 5543036"/>
              <a:gd name="connsiteY320" fmla="*/ 3085585 h 3814066"/>
              <a:gd name="connsiteX321" fmla="*/ 226965 w 5543036"/>
              <a:gd name="connsiteY321" fmla="*/ 3103515 h 3814066"/>
              <a:gd name="connsiteX322" fmla="*/ 253860 w 5543036"/>
              <a:gd name="connsiteY322" fmla="*/ 3112479 h 3814066"/>
              <a:gd name="connsiteX323" fmla="*/ 298683 w 5543036"/>
              <a:gd name="connsiteY323" fmla="*/ 3139373 h 3814066"/>
              <a:gd name="connsiteX324" fmla="*/ 316613 w 5543036"/>
              <a:gd name="connsiteY324" fmla="*/ 3157303 h 3814066"/>
              <a:gd name="connsiteX325" fmla="*/ 334542 w 5543036"/>
              <a:gd name="connsiteY325" fmla="*/ 3184197 h 3814066"/>
              <a:gd name="connsiteX326" fmla="*/ 388330 w 5543036"/>
              <a:gd name="connsiteY326" fmla="*/ 3202126 h 3814066"/>
              <a:gd name="connsiteX327" fmla="*/ 424189 w 5543036"/>
              <a:gd name="connsiteY327" fmla="*/ 3220056 h 3814066"/>
              <a:gd name="connsiteX328" fmla="*/ 469013 w 5543036"/>
              <a:gd name="connsiteY328" fmla="*/ 3229021 h 3814066"/>
              <a:gd name="connsiteX329" fmla="*/ 684165 w 5543036"/>
              <a:gd name="connsiteY329" fmla="*/ 3237985 h 3814066"/>
              <a:gd name="connsiteX330" fmla="*/ 737954 w 5543036"/>
              <a:gd name="connsiteY330" fmla="*/ 3300738 h 3814066"/>
              <a:gd name="connsiteX331" fmla="*/ 764848 w 5543036"/>
              <a:gd name="connsiteY331" fmla="*/ 3309703 h 3814066"/>
              <a:gd name="connsiteX332" fmla="*/ 1114471 w 5543036"/>
              <a:gd name="connsiteY332" fmla="*/ 3318668 h 3814066"/>
              <a:gd name="connsiteX333" fmla="*/ 1168260 w 5543036"/>
              <a:gd name="connsiteY333" fmla="*/ 3354526 h 3814066"/>
              <a:gd name="connsiteX334" fmla="*/ 1186189 w 5543036"/>
              <a:gd name="connsiteY334" fmla="*/ 3372456 h 3814066"/>
              <a:gd name="connsiteX335" fmla="*/ 1213083 w 5543036"/>
              <a:gd name="connsiteY335" fmla="*/ 3390385 h 3814066"/>
              <a:gd name="connsiteX336" fmla="*/ 1231013 w 5543036"/>
              <a:gd name="connsiteY336" fmla="*/ 3408315 h 3814066"/>
              <a:gd name="connsiteX337" fmla="*/ 1266871 w 5543036"/>
              <a:gd name="connsiteY337" fmla="*/ 3417279 h 3814066"/>
              <a:gd name="connsiteX338" fmla="*/ 1490989 w 5543036"/>
              <a:gd name="connsiteY338" fmla="*/ 3417279 h 3814066"/>
              <a:gd name="connsiteX339" fmla="*/ 1517883 w 5543036"/>
              <a:gd name="connsiteY339" fmla="*/ 3435209 h 3814066"/>
              <a:gd name="connsiteX340" fmla="*/ 1571671 w 5543036"/>
              <a:gd name="connsiteY340" fmla="*/ 3453138 h 3814066"/>
              <a:gd name="connsiteX341" fmla="*/ 1589601 w 5543036"/>
              <a:gd name="connsiteY341" fmla="*/ 3471068 h 3814066"/>
              <a:gd name="connsiteX342" fmla="*/ 1643389 w 5543036"/>
              <a:gd name="connsiteY342" fmla="*/ 3488997 h 3814066"/>
              <a:gd name="connsiteX343" fmla="*/ 1670283 w 5543036"/>
              <a:gd name="connsiteY343" fmla="*/ 3506926 h 3814066"/>
              <a:gd name="connsiteX344" fmla="*/ 1724071 w 5543036"/>
              <a:gd name="connsiteY344" fmla="*/ 3524856 h 3814066"/>
              <a:gd name="connsiteX345" fmla="*/ 1840613 w 5543036"/>
              <a:gd name="connsiteY345" fmla="*/ 3515891 h 3814066"/>
              <a:gd name="connsiteX346" fmla="*/ 1876471 w 5543036"/>
              <a:gd name="connsiteY346" fmla="*/ 3506926 h 3814066"/>
              <a:gd name="connsiteX347" fmla="*/ 1975083 w 5543036"/>
              <a:gd name="connsiteY347" fmla="*/ 3488997 h 3814066"/>
              <a:gd name="connsiteX348" fmla="*/ 2046801 w 5543036"/>
              <a:gd name="connsiteY348" fmla="*/ 3471068 h 3814066"/>
              <a:gd name="connsiteX349" fmla="*/ 2136448 w 5543036"/>
              <a:gd name="connsiteY349" fmla="*/ 3444173 h 3814066"/>
              <a:gd name="connsiteX350" fmla="*/ 2163342 w 5543036"/>
              <a:gd name="connsiteY350" fmla="*/ 3426244 h 3814066"/>
              <a:gd name="connsiteX351" fmla="*/ 2217130 w 5543036"/>
              <a:gd name="connsiteY351" fmla="*/ 3408315 h 3814066"/>
              <a:gd name="connsiteX352" fmla="*/ 2244024 w 5543036"/>
              <a:gd name="connsiteY352" fmla="*/ 3390385 h 3814066"/>
              <a:gd name="connsiteX353" fmla="*/ 2270918 w 5543036"/>
              <a:gd name="connsiteY353" fmla="*/ 3381421 h 3814066"/>
              <a:gd name="connsiteX354" fmla="*/ 2288848 w 5543036"/>
              <a:gd name="connsiteY354" fmla="*/ 3363491 h 3814066"/>
              <a:gd name="connsiteX355" fmla="*/ 2315742 w 5543036"/>
              <a:gd name="connsiteY355" fmla="*/ 3354526 h 3814066"/>
              <a:gd name="connsiteX356" fmla="*/ 2369530 w 5543036"/>
              <a:gd name="connsiteY356" fmla="*/ 3318668 h 3814066"/>
              <a:gd name="connsiteX357" fmla="*/ 2387460 w 5543036"/>
              <a:gd name="connsiteY357" fmla="*/ 3300738 h 3814066"/>
              <a:gd name="connsiteX358" fmla="*/ 2414354 w 5543036"/>
              <a:gd name="connsiteY358" fmla="*/ 3291773 h 3814066"/>
              <a:gd name="connsiteX359" fmla="*/ 2450213 w 5543036"/>
              <a:gd name="connsiteY359" fmla="*/ 3273844 h 3814066"/>
              <a:gd name="connsiteX360" fmla="*/ 2477107 w 5543036"/>
              <a:gd name="connsiteY360" fmla="*/ 3255915 h 3814066"/>
              <a:gd name="connsiteX361" fmla="*/ 2512965 w 5543036"/>
              <a:gd name="connsiteY361" fmla="*/ 3229021 h 3814066"/>
              <a:gd name="connsiteX362" fmla="*/ 2557789 w 5543036"/>
              <a:gd name="connsiteY362" fmla="*/ 3211091 h 3814066"/>
              <a:gd name="connsiteX363" fmla="*/ 2638471 w 5543036"/>
              <a:gd name="connsiteY363" fmla="*/ 3166268 h 3814066"/>
              <a:gd name="connsiteX364" fmla="*/ 2692260 w 5543036"/>
              <a:gd name="connsiteY364" fmla="*/ 3130409 h 3814066"/>
              <a:gd name="connsiteX365" fmla="*/ 2719154 w 5543036"/>
              <a:gd name="connsiteY365" fmla="*/ 3112479 h 3814066"/>
              <a:gd name="connsiteX366" fmla="*/ 2746048 w 5543036"/>
              <a:gd name="connsiteY366" fmla="*/ 3103515 h 3814066"/>
              <a:gd name="connsiteX367" fmla="*/ 2790871 w 5543036"/>
              <a:gd name="connsiteY367" fmla="*/ 3067656 h 3814066"/>
              <a:gd name="connsiteX368" fmla="*/ 2844660 w 5543036"/>
              <a:gd name="connsiteY368" fmla="*/ 3049726 h 3814066"/>
              <a:gd name="connsiteX369" fmla="*/ 2880518 w 5543036"/>
              <a:gd name="connsiteY369" fmla="*/ 3031797 h 3814066"/>
              <a:gd name="connsiteX370" fmla="*/ 2943271 w 5543036"/>
              <a:gd name="connsiteY370" fmla="*/ 3013868 h 3814066"/>
              <a:gd name="connsiteX371" fmla="*/ 2970165 w 5543036"/>
              <a:gd name="connsiteY371" fmla="*/ 2995938 h 3814066"/>
              <a:gd name="connsiteX372" fmla="*/ 3023954 w 5543036"/>
              <a:gd name="connsiteY372" fmla="*/ 2978009 h 3814066"/>
              <a:gd name="connsiteX373" fmla="*/ 3050848 w 5543036"/>
              <a:gd name="connsiteY373" fmla="*/ 2969044 h 3814066"/>
              <a:gd name="connsiteX374" fmla="*/ 3104636 w 5543036"/>
              <a:gd name="connsiteY374" fmla="*/ 2951115 h 3814066"/>
              <a:gd name="connsiteX375" fmla="*/ 3176354 w 5543036"/>
              <a:gd name="connsiteY375" fmla="*/ 2933185 h 3814066"/>
              <a:gd name="connsiteX376" fmla="*/ 3283930 w 5543036"/>
              <a:gd name="connsiteY376" fmla="*/ 2924221 h 3814066"/>
              <a:gd name="connsiteX377" fmla="*/ 3319789 w 5543036"/>
              <a:gd name="connsiteY377" fmla="*/ 2915256 h 3814066"/>
              <a:gd name="connsiteX378" fmla="*/ 3570801 w 5543036"/>
              <a:gd name="connsiteY378" fmla="*/ 2906291 h 381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5543036" h="3814066">
                <a:moveTo>
                  <a:pt x="110424" y="1131279"/>
                </a:moveTo>
                <a:lnTo>
                  <a:pt x="711060" y="1140244"/>
                </a:lnTo>
                <a:cubicBezTo>
                  <a:pt x="730532" y="1140777"/>
                  <a:pt x="778713" y="1151889"/>
                  <a:pt x="800707" y="1158173"/>
                </a:cubicBezTo>
                <a:cubicBezTo>
                  <a:pt x="809793" y="1160769"/>
                  <a:pt x="818434" y="1164846"/>
                  <a:pt x="827601" y="1167138"/>
                </a:cubicBezTo>
                <a:cubicBezTo>
                  <a:pt x="878794" y="1179937"/>
                  <a:pt x="862260" y="1171261"/>
                  <a:pt x="908283" y="1185068"/>
                </a:cubicBezTo>
                <a:cubicBezTo>
                  <a:pt x="908338" y="1185085"/>
                  <a:pt x="975491" y="1207471"/>
                  <a:pt x="988965" y="1211962"/>
                </a:cubicBezTo>
                <a:cubicBezTo>
                  <a:pt x="988970" y="1211964"/>
                  <a:pt x="1042749" y="1229887"/>
                  <a:pt x="1042754" y="1229891"/>
                </a:cubicBezTo>
                <a:cubicBezTo>
                  <a:pt x="1077510" y="1253063"/>
                  <a:pt x="1059427" y="1244414"/>
                  <a:pt x="1096542" y="1256785"/>
                </a:cubicBezTo>
                <a:cubicBezTo>
                  <a:pt x="1116176" y="1276420"/>
                  <a:pt x="1114977" y="1277565"/>
                  <a:pt x="1141365" y="1292644"/>
                </a:cubicBezTo>
                <a:cubicBezTo>
                  <a:pt x="1152968" y="1299274"/>
                  <a:pt x="1165621" y="1303943"/>
                  <a:pt x="1177224" y="1310573"/>
                </a:cubicBezTo>
                <a:cubicBezTo>
                  <a:pt x="1225887" y="1338380"/>
                  <a:pt x="1181700" y="1321030"/>
                  <a:pt x="1231013" y="1337468"/>
                </a:cubicBezTo>
                <a:cubicBezTo>
                  <a:pt x="1265248" y="1388821"/>
                  <a:pt x="1229203" y="1341218"/>
                  <a:pt x="1284801" y="1391256"/>
                </a:cubicBezTo>
                <a:cubicBezTo>
                  <a:pt x="1382447" y="1479137"/>
                  <a:pt x="1309125" y="1412697"/>
                  <a:pt x="1356518" y="1471938"/>
                </a:cubicBezTo>
                <a:cubicBezTo>
                  <a:pt x="1361798" y="1478538"/>
                  <a:pt x="1369037" y="1483375"/>
                  <a:pt x="1374448" y="1489868"/>
                </a:cubicBezTo>
                <a:cubicBezTo>
                  <a:pt x="1379530" y="1495966"/>
                  <a:pt x="1413446" y="1540971"/>
                  <a:pt x="1419271" y="1552621"/>
                </a:cubicBezTo>
                <a:cubicBezTo>
                  <a:pt x="1423497" y="1561073"/>
                  <a:pt x="1424010" y="1571063"/>
                  <a:pt x="1428236" y="1579515"/>
                </a:cubicBezTo>
                <a:cubicBezTo>
                  <a:pt x="1433054" y="1589152"/>
                  <a:pt x="1441347" y="1596772"/>
                  <a:pt x="1446165" y="1606409"/>
                </a:cubicBezTo>
                <a:cubicBezTo>
                  <a:pt x="1450391" y="1614861"/>
                  <a:pt x="1450268" y="1625200"/>
                  <a:pt x="1455130" y="1633303"/>
                </a:cubicBezTo>
                <a:cubicBezTo>
                  <a:pt x="1459479" y="1640550"/>
                  <a:pt x="1467989" y="1644470"/>
                  <a:pt x="1473060" y="1651232"/>
                </a:cubicBezTo>
                <a:cubicBezTo>
                  <a:pt x="1485989" y="1668471"/>
                  <a:pt x="1508918" y="1705021"/>
                  <a:pt x="1508918" y="1705021"/>
                </a:cubicBezTo>
                <a:cubicBezTo>
                  <a:pt x="1523110" y="1761784"/>
                  <a:pt x="1511049" y="1730627"/>
                  <a:pt x="1553742" y="1794668"/>
                </a:cubicBezTo>
                <a:cubicBezTo>
                  <a:pt x="1553745" y="1794673"/>
                  <a:pt x="1589597" y="1848452"/>
                  <a:pt x="1589601" y="1848456"/>
                </a:cubicBezTo>
                <a:lnTo>
                  <a:pt x="1616495" y="1875350"/>
                </a:lnTo>
                <a:cubicBezTo>
                  <a:pt x="1659848" y="1962059"/>
                  <a:pt x="1611285" y="1874381"/>
                  <a:pt x="1652354" y="1929138"/>
                </a:cubicBezTo>
                <a:cubicBezTo>
                  <a:pt x="1665283" y="1946377"/>
                  <a:pt x="1672976" y="1967689"/>
                  <a:pt x="1688213" y="1982926"/>
                </a:cubicBezTo>
                <a:lnTo>
                  <a:pt x="1759930" y="2054644"/>
                </a:lnTo>
                <a:lnTo>
                  <a:pt x="1777860" y="2072573"/>
                </a:lnTo>
                <a:cubicBezTo>
                  <a:pt x="1783837" y="2078550"/>
                  <a:pt x="1789027" y="2085432"/>
                  <a:pt x="1795789" y="2090503"/>
                </a:cubicBezTo>
                <a:cubicBezTo>
                  <a:pt x="1807742" y="2099468"/>
                  <a:pt x="1820304" y="2107673"/>
                  <a:pt x="1831648" y="2117397"/>
                </a:cubicBezTo>
                <a:cubicBezTo>
                  <a:pt x="1841274" y="2125648"/>
                  <a:pt x="1848535" y="2136507"/>
                  <a:pt x="1858542" y="2144291"/>
                </a:cubicBezTo>
                <a:cubicBezTo>
                  <a:pt x="1875551" y="2157521"/>
                  <a:pt x="1897093" y="2164913"/>
                  <a:pt x="1912330" y="2180150"/>
                </a:cubicBezTo>
                <a:cubicBezTo>
                  <a:pt x="1968533" y="2236352"/>
                  <a:pt x="1937535" y="2217125"/>
                  <a:pt x="2001977" y="2242903"/>
                </a:cubicBezTo>
                <a:cubicBezTo>
                  <a:pt x="2070361" y="2311287"/>
                  <a:pt x="1990899" y="2239843"/>
                  <a:pt x="2055765" y="2278762"/>
                </a:cubicBezTo>
                <a:cubicBezTo>
                  <a:pt x="2063013" y="2283110"/>
                  <a:pt x="2065971" y="2293258"/>
                  <a:pt x="2073695" y="2296691"/>
                </a:cubicBezTo>
                <a:cubicBezTo>
                  <a:pt x="2093575" y="2305526"/>
                  <a:pt x="2115530" y="2308644"/>
                  <a:pt x="2136448" y="2314621"/>
                </a:cubicBezTo>
                <a:cubicBezTo>
                  <a:pt x="2154377" y="2326574"/>
                  <a:pt x="2169794" y="2343665"/>
                  <a:pt x="2190236" y="2350479"/>
                </a:cubicBezTo>
                <a:cubicBezTo>
                  <a:pt x="2199201" y="2353467"/>
                  <a:pt x="2208527" y="2355534"/>
                  <a:pt x="2217130" y="2359444"/>
                </a:cubicBezTo>
                <a:cubicBezTo>
                  <a:pt x="2241462" y="2370504"/>
                  <a:pt x="2264032" y="2385377"/>
                  <a:pt x="2288848" y="2395303"/>
                </a:cubicBezTo>
                <a:lnTo>
                  <a:pt x="2378495" y="2431162"/>
                </a:lnTo>
                <a:cubicBezTo>
                  <a:pt x="2393436" y="2437138"/>
                  <a:pt x="2407707" y="2445188"/>
                  <a:pt x="2423318" y="2449091"/>
                </a:cubicBezTo>
                <a:cubicBezTo>
                  <a:pt x="2435271" y="2452079"/>
                  <a:pt x="2447598" y="2453845"/>
                  <a:pt x="2459177" y="2458056"/>
                </a:cubicBezTo>
                <a:cubicBezTo>
                  <a:pt x="2480565" y="2465833"/>
                  <a:pt x="2500340" y="2477753"/>
                  <a:pt x="2521930" y="2484950"/>
                </a:cubicBezTo>
                <a:cubicBezTo>
                  <a:pt x="2536385" y="2489768"/>
                  <a:pt x="2552159" y="2489537"/>
                  <a:pt x="2566754" y="2493915"/>
                </a:cubicBezTo>
                <a:cubicBezTo>
                  <a:pt x="2582167" y="2498539"/>
                  <a:pt x="2596510" y="2506194"/>
                  <a:pt x="2611577" y="2511844"/>
                </a:cubicBezTo>
                <a:cubicBezTo>
                  <a:pt x="2637304" y="2521492"/>
                  <a:pt x="2646065" y="2522707"/>
                  <a:pt x="2674330" y="2529773"/>
                </a:cubicBezTo>
                <a:cubicBezTo>
                  <a:pt x="2686283" y="2535750"/>
                  <a:pt x="2697781" y="2542740"/>
                  <a:pt x="2710189" y="2547703"/>
                </a:cubicBezTo>
                <a:cubicBezTo>
                  <a:pt x="2745029" y="2561639"/>
                  <a:pt x="2791373" y="2572955"/>
                  <a:pt x="2826730" y="2583562"/>
                </a:cubicBezTo>
                <a:cubicBezTo>
                  <a:pt x="2835781" y="2586277"/>
                  <a:pt x="2844538" y="2589930"/>
                  <a:pt x="2853624" y="2592526"/>
                </a:cubicBezTo>
                <a:cubicBezTo>
                  <a:pt x="2865471" y="2595911"/>
                  <a:pt x="2877636" y="2598106"/>
                  <a:pt x="2889483" y="2601491"/>
                </a:cubicBezTo>
                <a:cubicBezTo>
                  <a:pt x="2898569" y="2604087"/>
                  <a:pt x="2907291" y="2607860"/>
                  <a:pt x="2916377" y="2610456"/>
                </a:cubicBezTo>
                <a:cubicBezTo>
                  <a:pt x="2928224" y="2613841"/>
                  <a:pt x="2940389" y="2616036"/>
                  <a:pt x="2952236" y="2619421"/>
                </a:cubicBezTo>
                <a:cubicBezTo>
                  <a:pt x="2961322" y="2622017"/>
                  <a:pt x="2970044" y="2625789"/>
                  <a:pt x="2979130" y="2628385"/>
                </a:cubicBezTo>
                <a:cubicBezTo>
                  <a:pt x="3018693" y="2639688"/>
                  <a:pt x="3007491" y="2633418"/>
                  <a:pt x="3041883" y="2646315"/>
                </a:cubicBezTo>
                <a:cubicBezTo>
                  <a:pt x="3056951" y="2651965"/>
                  <a:pt x="3071326" y="2659512"/>
                  <a:pt x="3086707" y="2664244"/>
                </a:cubicBezTo>
                <a:cubicBezTo>
                  <a:pt x="3110259" y="2671491"/>
                  <a:pt x="3134518" y="2676197"/>
                  <a:pt x="3158424" y="2682173"/>
                </a:cubicBezTo>
                <a:cubicBezTo>
                  <a:pt x="3184916" y="2695420"/>
                  <a:pt x="3210485" y="2709446"/>
                  <a:pt x="3239107" y="2718032"/>
                </a:cubicBezTo>
                <a:cubicBezTo>
                  <a:pt x="3253701" y="2722410"/>
                  <a:pt x="3268989" y="2724009"/>
                  <a:pt x="3283930" y="2726997"/>
                </a:cubicBezTo>
                <a:cubicBezTo>
                  <a:pt x="3295883" y="2732973"/>
                  <a:pt x="3307111" y="2740700"/>
                  <a:pt x="3319789" y="2744926"/>
                </a:cubicBezTo>
                <a:cubicBezTo>
                  <a:pt x="3334244" y="2749744"/>
                  <a:pt x="3349831" y="2750195"/>
                  <a:pt x="3364613" y="2753891"/>
                </a:cubicBezTo>
                <a:cubicBezTo>
                  <a:pt x="3373780" y="2756183"/>
                  <a:pt x="3382421" y="2760260"/>
                  <a:pt x="3391507" y="2762856"/>
                </a:cubicBezTo>
                <a:cubicBezTo>
                  <a:pt x="3403353" y="2766241"/>
                  <a:pt x="3415992" y="2767082"/>
                  <a:pt x="3427365" y="2771821"/>
                </a:cubicBezTo>
                <a:cubicBezTo>
                  <a:pt x="3452037" y="2782101"/>
                  <a:pt x="3473153" y="2801196"/>
                  <a:pt x="3499083" y="2807679"/>
                </a:cubicBezTo>
                <a:cubicBezTo>
                  <a:pt x="3522989" y="2813656"/>
                  <a:pt x="3548761" y="2814589"/>
                  <a:pt x="3570801" y="2825609"/>
                </a:cubicBezTo>
                <a:cubicBezTo>
                  <a:pt x="3600185" y="2840300"/>
                  <a:pt x="3604537" y="2844589"/>
                  <a:pt x="3633554" y="2852503"/>
                </a:cubicBezTo>
                <a:cubicBezTo>
                  <a:pt x="3657327" y="2858987"/>
                  <a:pt x="3705271" y="2870432"/>
                  <a:pt x="3705271" y="2870432"/>
                </a:cubicBezTo>
                <a:cubicBezTo>
                  <a:pt x="3714236" y="2876409"/>
                  <a:pt x="3722319" y="2883986"/>
                  <a:pt x="3732165" y="2888362"/>
                </a:cubicBezTo>
                <a:cubicBezTo>
                  <a:pt x="3770507" y="2905403"/>
                  <a:pt x="3785309" y="2904826"/>
                  <a:pt x="3821813" y="2915256"/>
                </a:cubicBezTo>
                <a:cubicBezTo>
                  <a:pt x="3830899" y="2917852"/>
                  <a:pt x="3840021" y="2920499"/>
                  <a:pt x="3848707" y="2924221"/>
                </a:cubicBezTo>
                <a:cubicBezTo>
                  <a:pt x="3860990" y="2929485"/>
                  <a:pt x="3871672" y="2938634"/>
                  <a:pt x="3884565" y="2942150"/>
                </a:cubicBezTo>
                <a:cubicBezTo>
                  <a:pt x="3904951" y="2947710"/>
                  <a:pt x="3926400" y="2948127"/>
                  <a:pt x="3947318" y="2951115"/>
                </a:cubicBezTo>
                <a:cubicBezTo>
                  <a:pt x="3956283" y="2957091"/>
                  <a:pt x="3964576" y="2964226"/>
                  <a:pt x="3974213" y="2969044"/>
                </a:cubicBezTo>
                <a:cubicBezTo>
                  <a:pt x="4001854" y="2982864"/>
                  <a:pt x="4048094" y="2983882"/>
                  <a:pt x="4072824" y="2986973"/>
                </a:cubicBezTo>
                <a:cubicBezTo>
                  <a:pt x="4090754" y="2992950"/>
                  <a:pt x="4109709" y="2996451"/>
                  <a:pt x="4126613" y="3004903"/>
                </a:cubicBezTo>
                <a:cubicBezTo>
                  <a:pt x="4138566" y="3010879"/>
                  <a:pt x="4149671" y="3018992"/>
                  <a:pt x="4162471" y="3022832"/>
                </a:cubicBezTo>
                <a:cubicBezTo>
                  <a:pt x="4179881" y="3028055"/>
                  <a:pt x="4198330" y="3028809"/>
                  <a:pt x="4216260" y="3031797"/>
                </a:cubicBezTo>
                <a:cubicBezTo>
                  <a:pt x="4231201" y="3037773"/>
                  <a:pt x="4245670" y="3045102"/>
                  <a:pt x="4261083" y="3049726"/>
                </a:cubicBezTo>
                <a:cubicBezTo>
                  <a:pt x="4275678" y="3054104"/>
                  <a:pt x="4291452" y="3053872"/>
                  <a:pt x="4305907" y="3058691"/>
                </a:cubicBezTo>
                <a:cubicBezTo>
                  <a:pt x="4318585" y="3062917"/>
                  <a:pt x="4329482" y="3071357"/>
                  <a:pt x="4341765" y="3076621"/>
                </a:cubicBezTo>
                <a:cubicBezTo>
                  <a:pt x="4350451" y="3080343"/>
                  <a:pt x="4359574" y="3082989"/>
                  <a:pt x="4368660" y="3085585"/>
                </a:cubicBezTo>
                <a:cubicBezTo>
                  <a:pt x="4398210" y="3094028"/>
                  <a:pt x="4418520" y="3097350"/>
                  <a:pt x="4449342" y="3103515"/>
                </a:cubicBezTo>
                <a:cubicBezTo>
                  <a:pt x="4537637" y="3147661"/>
                  <a:pt x="4426984" y="3093577"/>
                  <a:pt x="4530024" y="3139373"/>
                </a:cubicBezTo>
                <a:cubicBezTo>
                  <a:pt x="4542236" y="3144801"/>
                  <a:pt x="4553410" y="3152506"/>
                  <a:pt x="4565883" y="3157303"/>
                </a:cubicBezTo>
                <a:cubicBezTo>
                  <a:pt x="4592342" y="3167480"/>
                  <a:pt x="4619063" y="3177321"/>
                  <a:pt x="4646565" y="3184197"/>
                </a:cubicBezTo>
                <a:cubicBezTo>
                  <a:pt x="4658518" y="3187185"/>
                  <a:pt x="4670888" y="3188836"/>
                  <a:pt x="4682424" y="3193162"/>
                </a:cubicBezTo>
                <a:cubicBezTo>
                  <a:pt x="4694937" y="3197854"/>
                  <a:pt x="4706000" y="3205827"/>
                  <a:pt x="4718283" y="3211091"/>
                </a:cubicBezTo>
                <a:cubicBezTo>
                  <a:pt x="4726969" y="3214813"/>
                  <a:pt x="4736725" y="3215830"/>
                  <a:pt x="4745177" y="3220056"/>
                </a:cubicBezTo>
                <a:cubicBezTo>
                  <a:pt x="4754814" y="3224874"/>
                  <a:pt x="4762434" y="3233167"/>
                  <a:pt x="4772071" y="3237985"/>
                </a:cubicBezTo>
                <a:cubicBezTo>
                  <a:pt x="4780523" y="3242211"/>
                  <a:pt x="4790279" y="3243228"/>
                  <a:pt x="4798965" y="3246950"/>
                </a:cubicBezTo>
                <a:cubicBezTo>
                  <a:pt x="4811248" y="3252214"/>
                  <a:pt x="4822541" y="3259615"/>
                  <a:pt x="4834824" y="3264879"/>
                </a:cubicBezTo>
                <a:cubicBezTo>
                  <a:pt x="4843510" y="3268601"/>
                  <a:pt x="4853266" y="3269618"/>
                  <a:pt x="4861718" y="3273844"/>
                </a:cubicBezTo>
                <a:cubicBezTo>
                  <a:pt x="4871355" y="3278662"/>
                  <a:pt x="4878976" y="3286955"/>
                  <a:pt x="4888613" y="3291773"/>
                </a:cubicBezTo>
                <a:cubicBezTo>
                  <a:pt x="4903006" y="3298970"/>
                  <a:pt x="4918369" y="3304052"/>
                  <a:pt x="4933436" y="3309703"/>
                </a:cubicBezTo>
                <a:cubicBezTo>
                  <a:pt x="4942284" y="3313021"/>
                  <a:pt x="4951878" y="3314442"/>
                  <a:pt x="4960330" y="3318668"/>
                </a:cubicBezTo>
                <a:cubicBezTo>
                  <a:pt x="4969967" y="3323486"/>
                  <a:pt x="4977869" y="3331252"/>
                  <a:pt x="4987224" y="3336597"/>
                </a:cubicBezTo>
                <a:cubicBezTo>
                  <a:pt x="4998827" y="3343227"/>
                  <a:pt x="5011480" y="3347896"/>
                  <a:pt x="5023083" y="3354526"/>
                </a:cubicBezTo>
                <a:cubicBezTo>
                  <a:pt x="5032438" y="3359872"/>
                  <a:pt x="5040131" y="3368080"/>
                  <a:pt x="5049977" y="3372456"/>
                </a:cubicBezTo>
                <a:cubicBezTo>
                  <a:pt x="5067247" y="3380132"/>
                  <a:pt x="5103765" y="3390385"/>
                  <a:pt x="5103765" y="3390385"/>
                </a:cubicBezTo>
                <a:cubicBezTo>
                  <a:pt x="5109742" y="3396362"/>
                  <a:pt x="5115095" y="3403035"/>
                  <a:pt x="5121695" y="3408315"/>
                </a:cubicBezTo>
                <a:cubicBezTo>
                  <a:pt x="5142813" y="3425209"/>
                  <a:pt x="5159909" y="3431904"/>
                  <a:pt x="5184448" y="3444173"/>
                </a:cubicBezTo>
                <a:cubicBezTo>
                  <a:pt x="5193413" y="3453138"/>
                  <a:pt x="5201602" y="3462952"/>
                  <a:pt x="5211342" y="3471068"/>
                </a:cubicBezTo>
                <a:cubicBezTo>
                  <a:pt x="5219619" y="3477965"/>
                  <a:pt x="5230128" y="3481902"/>
                  <a:pt x="5238236" y="3488997"/>
                </a:cubicBezTo>
                <a:cubicBezTo>
                  <a:pt x="5349023" y="3585935"/>
                  <a:pt x="5226985" y="3491764"/>
                  <a:pt x="5318918" y="3560715"/>
                </a:cubicBezTo>
                <a:cubicBezTo>
                  <a:pt x="5324895" y="3572668"/>
                  <a:pt x="5329435" y="3585454"/>
                  <a:pt x="5336848" y="3596573"/>
                </a:cubicBezTo>
                <a:cubicBezTo>
                  <a:pt x="5341536" y="3603606"/>
                  <a:pt x="5350089" y="3607470"/>
                  <a:pt x="5354777" y="3614503"/>
                </a:cubicBezTo>
                <a:cubicBezTo>
                  <a:pt x="5362190" y="3625622"/>
                  <a:pt x="5366077" y="3638759"/>
                  <a:pt x="5372707" y="3650362"/>
                </a:cubicBezTo>
                <a:cubicBezTo>
                  <a:pt x="5378052" y="3659717"/>
                  <a:pt x="5385291" y="3667901"/>
                  <a:pt x="5390636" y="3677256"/>
                </a:cubicBezTo>
                <a:cubicBezTo>
                  <a:pt x="5397266" y="3688859"/>
                  <a:pt x="5403301" y="3700832"/>
                  <a:pt x="5408565" y="3713115"/>
                </a:cubicBezTo>
                <a:cubicBezTo>
                  <a:pt x="5412287" y="3721801"/>
                  <a:pt x="5413304" y="3731557"/>
                  <a:pt x="5417530" y="3740009"/>
                </a:cubicBezTo>
                <a:cubicBezTo>
                  <a:pt x="5422349" y="3749646"/>
                  <a:pt x="5429483" y="3757938"/>
                  <a:pt x="5435460" y="3766903"/>
                </a:cubicBezTo>
                <a:cubicBezTo>
                  <a:pt x="5438448" y="3775868"/>
                  <a:pt x="5437742" y="3787115"/>
                  <a:pt x="5444424" y="3793797"/>
                </a:cubicBezTo>
                <a:cubicBezTo>
                  <a:pt x="5464693" y="3814066"/>
                  <a:pt x="5537104" y="3794538"/>
                  <a:pt x="5543036" y="3793797"/>
                </a:cubicBezTo>
                <a:cubicBezTo>
                  <a:pt x="5525107" y="3787821"/>
                  <a:pt x="5502612" y="3789232"/>
                  <a:pt x="5489248" y="3775868"/>
                </a:cubicBezTo>
                <a:cubicBezTo>
                  <a:pt x="5483271" y="3769891"/>
                  <a:pt x="5478878" y="3761718"/>
                  <a:pt x="5471318" y="3757938"/>
                </a:cubicBezTo>
                <a:cubicBezTo>
                  <a:pt x="5454414" y="3749486"/>
                  <a:pt x="5435459" y="3745985"/>
                  <a:pt x="5417530" y="3740009"/>
                </a:cubicBezTo>
                <a:lnTo>
                  <a:pt x="5390636" y="3731044"/>
                </a:lnTo>
                <a:lnTo>
                  <a:pt x="5336848" y="3713115"/>
                </a:lnTo>
                <a:lnTo>
                  <a:pt x="5309954" y="3704150"/>
                </a:lnTo>
                <a:cubicBezTo>
                  <a:pt x="5269447" y="3663645"/>
                  <a:pt x="5320643" y="3709493"/>
                  <a:pt x="5238236" y="3668291"/>
                </a:cubicBezTo>
                <a:cubicBezTo>
                  <a:pt x="5226283" y="3662315"/>
                  <a:pt x="5213980" y="3656992"/>
                  <a:pt x="5202377" y="3650362"/>
                </a:cubicBezTo>
                <a:cubicBezTo>
                  <a:pt x="5193022" y="3645016"/>
                  <a:pt x="5185120" y="3637250"/>
                  <a:pt x="5175483" y="3632432"/>
                </a:cubicBezTo>
                <a:cubicBezTo>
                  <a:pt x="5167031" y="3628206"/>
                  <a:pt x="5157554" y="3626456"/>
                  <a:pt x="5148589" y="3623468"/>
                </a:cubicBezTo>
                <a:cubicBezTo>
                  <a:pt x="5130660" y="3611515"/>
                  <a:pt x="5110038" y="3602846"/>
                  <a:pt x="5094801" y="3587609"/>
                </a:cubicBezTo>
                <a:cubicBezTo>
                  <a:pt x="5088824" y="3581632"/>
                  <a:pt x="5084119" y="3574028"/>
                  <a:pt x="5076871" y="3569679"/>
                </a:cubicBezTo>
                <a:cubicBezTo>
                  <a:pt x="5053953" y="3555928"/>
                  <a:pt x="5029060" y="3545774"/>
                  <a:pt x="5005154" y="3533821"/>
                </a:cubicBezTo>
                <a:lnTo>
                  <a:pt x="4969295" y="3515891"/>
                </a:lnTo>
                <a:cubicBezTo>
                  <a:pt x="4963318" y="3506926"/>
                  <a:pt x="4959778" y="3495728"/>
                  <a:pt x="4951365" y="3488997"/>
                </a:cubicBezTo>
                <a:cubicBezTo>
                  <a:pt x="4943986" y="3483094"/>
                  <a:pt x="4932731" y="3484621"/>
                  <a:pt x="4924471" y="3480032"/>
                </a:cubicBezTo>
                <a:cubicBezTo>
                  <a:pt x="4905634" y="3469567"/>
                  <a:pt x="4888612" y="3456126"/>
                  <a:pt x="4870683" y="3444173"/>
                </a:cubicBezTo>
                <a:lnTo>
                  <a:pt x="4843789" y="3426244"/>
                </a:lnTo>
                <a:cubicBezTo>
                  <a:pt x="4834824" y="3420268"/>
                  <a:pt x="4824513" y="3415933"/>
                  <a:pt x="4816895" y="3408315"/>
                </a:cubicBezTo>
                <a:cubicBezTo>
                  <a:pt x="4810918" y="3402338"/>
                  <a:pt x="4806213" y="3394734"/>
                  <a:pt x="4798965" y="3390385"/>
                </a:cubicBezTo>
                <a:cubicBezTo>
                  <a:pt x="4790862" y="3385523"/>
                  <a:pt x="4781036" y="3384409"/>
                  <a:pt x="4772071" y="3381421"/>
                </a:cubicBezTo>
                <a:cubicBezTo>
                  <a:pt x="4721255" y="3330602"/>
                  <a:pt x="4797583" y="3400784"/>
                  <a:pt x="4718283" y="3354526"/>
                </a:cubicBezTo>
                <a:cubicBezTo>
                  <a:pt x="4692471" y="3339469"/>
                  <a:pt x="4671429" y="3317314"/>
                  <a:pt x="4646565" y="3300738"/>
                </a:cubicBezTo>
                <a:cubicBezTo>
                  <a:pt x="4569491" y="3249356"/>
                  <a:pt x="4667007" y="3310959"/>
                  <a:pt x="4592777" y="3273844"/>
                </a:cubicBezTo>
                <a:cubicBezTo>
                  <a:pt x="4583140" y="3269026"/>
                  <a:pt x="4575520" y="3260733"/>
                  <a:pt x="4565883" y="3255915"/>
                </a:cubicBezTo>
                <a:cubicBezTo>
                  <a:pt x="4557431" y="3251689"/>
                  <a:pt x="4547441" y="3251176"/>
                  <a:pt x="4538989" y="3246950"/>
                </a:cubicBezTo>
                <a:cubicBezTo>
                  <a:pt x="4469476" y="3212193"/>
                  <a:pt x="4552800" y="3242590"/>
                  <a:pt x="4485201" y="3220056"/>
                </a:cubicBezTo>
                <a:cubicBezTo>
                  <a:pt x="4443446" y="3178301"/>
                  <a:pt x="4497501" y="3226206"/>
                  <a:pt x="4431413" y="3193162"/>
                </a:cubicBezTo>
                <a:cubicBezTo>
                  <a:pt x="4423853" y="3189382"/>
                  <a:pt x="4421043" y="3179012"/>
                  <a:pt x="4413483" y="3175232"/>
                </a:cubicBezTo>
                <a:cubicBezTo>
                  <a:pt x="4402463" y="3169722"/>
                  <a:pt x="4389577" y="3169256"/>
                  <a:pt x="4377624" y="3166268"/>
                </a:cubicBezTo>
                <a:cubicBezTo>
                  <a:pt x="4326646" y="3128033"/>
                  <a:pt x="4355940" y="3144098"/>
                  <a:pt x="4287977" y="3121444"/>
                </a:cubicBezTo>
                <a:lnTo>
                  <a:pt x="4287977" y="3121444"/>
                </a:lnTo>
                <a:cubicBezTo>
                  <a:pt x="4279012" y="3115468"/>
                  <a:pt x="4270986" y="3107759"/>
                  <a:pt x="4261083" y="3103515"/>
                </a:cubicBezTo>
                <a:cubicBezTo>
                  <a:pt x="4249758" y="3098662"/>
                  <a:pt x="4237071" y="3097935"/>
                  <a:pt x="4225224" y="3094550"/>
                </a:cubicBezTo>
                <a:cubicBezTo>
                  <a:pt x="4199088" y="3087082"/>
                  <a:pt x="4187780" y="3081717"/>
                  <a:pt x="4162471" y="3067656"/>
                </a:cubicBezTo>
                <a:cubicBezTo>
                  <a:pt x="4147240" y="3059194"/>
                  <a:pt x="4133233" y="3048554"/>
                  <a:pt x="4117648" y="3040762"/>
                </a:cubicBezTo>
                <a:cubicBezTo>
                  <a:pt x="4041489" y="3002682"/>
                  <a:pt x="4166831" y="3094466"/>
                  <a:pt x="4019036" y="2995938"/>
                </a:cubicBezTo>
                <a:cubicBezTo>
                  <a:pt x="3953513" y="2952257"/>
                  <a:pt x="4035900" y="3005575"/>
                  <a:pt x="3956283" y="2960079"/>
                </a:cubicBezTo>
                <a:cubicBezTo>
                  <a:pt x="3946928" y="2954734"/>
                  <a:pt x="3939477" y="2945933"/>
                  <a:pt x="3929389" y="2942150"/>
                </a:cubicBezTo>
                <a:cubicBezTo>
                  <a:pt x="3915122" y="2936800"/>
                  <a:pt x="3899506" y="2936173"/>
                  <a:pt x="3884565" y="2933185"/>
                </a:cubicBezTo>
                <a:cubicBezTo>
                  <a:pt x="3875600" y="2927209"/>
                  <a:pt x="3866084" y="2921987"/>
                  <a:pt x="3857671" y="2915256"/>
                </a:cubicBezTo>
                <a:cubicBezTo>
                  <a:pt x="3851071" y="2909976"/>
                  <a:pt x="3847302" y="2901106"/>
                  <a:pt x="3839742" y="2897326"/>
                </a:cubicBezTo>
                <a:cubicBezTo>
                  <a:pt x="3828722" y="2891816"/>
                  <a:pt x="3815836" y="2891350"/>
                  <a:pt x="3803883" y="2888362"/>
                </a:cubicBezTo>
                <a:cubicBezTo>
                  <a:pt x="3683345" y="2828091"/>
                  <a:pt x="3869570" y="2922352"/>
                  <a:pt x="3723201" y="2843538"/>
                </a:cubicBezTo>
                <a:cubicBezTo>
                  <a:pt x="3692736" y="2827134"/>
                  <a:pt x="3624925" y="2799051"/>
                  <a:pt x="3597695" y="2771821"/>
                </a:cubicBezTo>
                <a:cubicBezTo>
                  <a:pt x="3569734" y="2743860"/>
                  <a:pt x="3547288" y="2719724"/>
                  <a:pt x="3508048" y="2700103"/>
                </a:cubicBezTo>
                <a:cubicBezTo>
                  <a:pt x="3496095" y="2694126"/>
                  <a:pt x="3482738" y="2690378"/>
                  <a:pt x="3472189" y="2682173"/>
                </a:cubicBezTo>
                <a:cubicBezTo>
                  <a:pt x="3455510" y="2669200"/>
                  <a:pt x="3444269" y="2650028"/>
                  <a:pt x="3427365" y="2637350"/>
                </a:cubicBezTo>
                <a:cubicBezTo>
                  <a:pt x="3415412" y="2628385"/>
                  <a:pt x="3403665" y="2619140"/>
                  <a:pt x="3391507" y="2610456"/>
                </a:cubicBezTo>
                <a:cubicBezTo>
                  <a:pt x="3373694" y="2597732"/>
                  <a:pt x="3343400" y="2580277"/>
                  <a:pt x="3328754" y="2565632"/>
                </a:cubicBezTo>
                <a:cubicBezTo>
                  <a:pt x="3321135" y="2558013"/>
                  <a:pt x="3318072" y="2546710"/>
                  <a:pt x="3310824" y="2538738"/>
                </a:cubicBezTo>
                <a:cubicBezTo>
                  <a:pt x="3288082" y="2513722"/>
                  <a:pt x="3263013" y="2490927"/>
                  <a:pt x="3239107" y="2467021"/>
                </a:cubicBezTo>
                <a:cubicBezTo>
                  <a:pt x="3198564" y="2426478"/>
                  <a:pt x="3247019" y="2476253"/>
                  <a:pt x="3185318" y="2404268"/>
                </a:cubicBezTo>
                <a:cubicBezTo>
                  <a:pt x="3146641" y="2359144"/>
                  <a:pt x="3144096" y="2393541"/>
                  <a:pt x="3095671" y="2296691"/>
                </a:cubicBezTo>
                <a:cubicBezTo>
                  <a:pt x="3086706" y="2278762"/>
                  <a:pt x="3078512" y="2260426"/>
                  <a:pt x="3068777" y="2242903"/>
                </a:cubicBezTo>
                <a:cubicBezTo>
                  <a:pt x="3063545" y="2233485"/>
                  <a:pt x="3056193" y="2225364"/>
                  <a:pt x="3050848" y="2216009"/>
                </a:cubicBezTo>
                <a:cubicBezTo>
                  <a:pt x="3044218" y="2204406"/>
                  <a:pt x="3039408" y="2191832"/>
                  <a:pt x="3032918" y="2180150"/>
                </a:cubicBezTo>
                <a:cubicBezTo>
                  <a:pt x="3024456" y="2164918"/>
                  <a:pt x="3014486" y="2150558"/>
                  <a:pt x="3006024" y="2135326"/>
                </a:cubicBezTo>
                <a:cubicBezTo>
                  <a:pt x="2999534" y="2123644"/>
                  <a:pt x="2995862" y="2110342"/>
                  <a:pt x="2988095" y="2099468"/>
                </a:cubicBezTo>
                <a:cubicBezTo>
                  <a:pt x="2980726" y="2089151"/>
                  <a:pt x="2968234" y="2083122"/>
                  <a:pt x="2961201" y="2072573"/>
                </a:cubicBezTo>
                <a:cubicBezTo>
                  <a:pt x="2896076" y="1974884"/>
                  <a:pt x="2969075" y="2053553"/>
                  <a:pt x="2907413" y="1991891"/>
                </a:cubicBezTo>
                <a:cubicBezTo>
                  <a:pt x="2886529" y="1908356"/>
                  <a:pt x="2917171" y="2011208"/>
                  <a:pt x="2844660" y="1884315"/>
                </a:cubicBezTo>
                <a:cubicBezTo>
                  <a:pt x="2800414" y="1806885"/>
                  <a:pt x="2825837" y="1838598"/>
                  <a:pt x="2772942" y="1785703"/>
                </a:cubicBezTo>
                <a:cubicBezTo>
                  <a:pt x="2729850" y="1677970"/>
                  <a:pt x="2782507" y="1792546"/>
                  <a:pt x="2728118" y="1713985"/>
                </a:cubicBezTo>
                <a:cubicBezTo>
                  <a:pt x="2708282" y="1685333"/>
                  <a:pt x="2695239" y="1652217"/>
                  <a:pt x="2674330" y="1624338"/>
                </a:cubicBezTo>
                <a:cubicBezTo>
                  <a:pt x="2671473" y="1620529"/>
                  <a:pt x="2616422" y="1549892"/>
                  <a:pt x="2602613" y="1525726"/>
                </a:cubicBezTo>
                <a:cubicBezTo>
                  <a:pt x="2563239" y="1456822"/>
                  <a:pt x="2609206" y="1522565"/>
                  <a:pt x="2557789" y="1454009"/>
                </a:cubicBezTo>
                <a:cubicBezTo>
                  <a:pt x="2554801" y="1442056"/>
                  <a:pt x="2553677" y="1429475"/>
                  <a:pt x="2548824" y="1418150"/>
                </a:cubicBezTo>
                <a:cubicBezTo>
                  <a:pt x="2544580" y="1408247"/>
                  <a:pt x="2536127" y="1400674"/>
                  <a:pt x="2530895" y="1391256"/>
                </a:cubicBezTo>
                <a:cubicBezTo>
                  <a:pt x="2521160" y="1373733"/>
                  <a:pt x="2512296" y="1355717"/>
                  <a:pt x="2504001" y="1337468"/>
                </a:cubicBezTo>
                <a:cubicBezTo>
                  <a:pt x="2472671" y="1268542"/>
                  <a:pt x="2501290" y="1315473"/>
                  <a:pt x="2468142" y="1265750"/>
                </a:cubicBezTo>
                <a:cubicBezTo>
                  <a:pt x="2464509" y="1251219"/>
                  <a:pt x="2457226" y="1218191"/>
                  <a:pt x="2450213" y="1202997"/>
                </a:cubicBezTo>
                <a:cubicBezTo>
                  <a:pt x="2436212" y="1172662"/>
                  <a:pt x="2415954" y="1145045"/>
                  <a:pt x="2405389" y="1113350"/>
                </a:cubicBezTo>
                <a:cubicBezTo>
                  <a:pt x="2402401" y="1104385"/>
                  <a:pt x="2400146" y="1095142"/>
                  <a:pt x="2396424" y="1086456"/>
                </a:cubicBezTo>
                <a:cubicBezTo>
                  <a:pt x="2391160" y="1074173"/>
                  <a:pt x="2383458" y="1063005"/>
                  <a:pt x="2378495" y="1050597"/>
                </a:cubicBezTo>
                <a:cubicBezTo>
                  <a:pt x="2315626" y="893425"/>
                  <a:pt x="2396617" y="1087038"/>
                  <a:pt x="2351601" y="951985"/>
                </a:cubicBezTo>
                <a:cubicBezTo>
                  <a:pt x="2344405" y="930395"/>
                  <a:pt x="2334124" y="909950"/>
                  <a:pt x="2324707" y="889232"/>
                </a:cubicBezTo>
                <a:cubicBezTo>
                  <a:pt x="2312788" y="863010"/>
                  <a:pt x="2303764" y="853261"/>
                  <a:pt x="2297813" y="826479"/>
                </a:cubicBezTo>
                <a:cubicBezTo>
                  <a:pt x="2293870" y="808735"/>
                  <a:pt x="2293531" y="790254"/>
                  <a:pt x="2288848" y="772691"/>
                </a:cubicBezTo>
                <a:cubicBezTo>
                  <a:pt x="2258575" y="659168"/>
                  <a:pt x="2266740" y="729689"/>
                  <a:pt x="2252989" y="647185"/>
                </a:cubicBezTo>
                <a:cubicBezTo>
                  <a:pt x="2249515" y="626342"/>
                  <a:pt x="2247319" y="605303"/>
                  <a:pt x="2244024" y="584432"/>
                </a:cubicBezTo>
                <a:cubicBezTo>
                  <a:pt x="2238354" y="548524"/>
                  <a:pt x="2229386" y="513060"/>
                  <a:pt x="2226095" y="476856"/>
                </a:cubicBezTo>
                <a:cubicBezTo>
                  <a:pt x="2223107" y="443985"/>
                  <a:pt x="2221224" y="410995"/>
                  <a:pt x="2217130" y="378244"/>
                </a:cubicBezTo>
                <a:cubicBezTo>
                  <a:pt x="2214286" y="355491"/>
                  <a:pt x="2204957" y="320587"/>
                  <a:pt x="2199201" y="297562"/>
                </a:cubicBezTo>
                <a:cubicBezTo>
                  <a:pt x="2178820" y="32621"/>
                  <a:pt x="2200985" y="296592"/>
                  <a:pt x="2181271" y="109303"/>
                </a:cubicBezTo>
                <a:cubicBezTo>
                  <a:pt x="2177816" y="76478"/>
                  <a:pt x="2168213" y="43442"/>
                  <a:pt x="2172307" y="10691"/>
                </a:cubicBezTo>
                <a:cubicBezTo>
                  <a:pt x="2173643" y="0"/>
                  <a:pt x="2185418" y="27948"/>
                  <a:pt x="2190236" y="37585"/>
                </a:cubicBezTo>
                <a:cubicBezTo>
                  <a:pt x="2194462" y="46037"/>
                  <a:pt x="2194975" y="56027"/>
                  <a:pt x="2199201" y="64479"/>
                </a:cubicBezTo>
                <a:cubicBezTo>
                  <a:pt x="2204019" y="74116"/>
                  <a:pt x="2212754" y="81527"/>
                  <a:pt x="2217130" y="91373"/>
                </a:cubicBezTo>
                <a:cubicBezTo>
                  <a:pt x="2252232" y="170352"/>
                  <a:pt x="2212867" y="122969"/>
                  <a:pt x="2261954" y="172056"/>
                </a:cubicBezTo>
                <a:cubicBezTo>
                  <a:pt x="2282556" y="233862"/>
                  <a:pt x="2266519" y="212481"/>
                  <a:pt x="2297813" y="243773"/>
                </a:cubicBezTo>
                <a:cubicBezTo>
                  <a:pt x="2315635" y="315068"/>
                  <a:pt x="2293036" y="244381"/>
                  <a:pt x="2333671" y="315491"/>
                </a:cubicBezTo>
                <a:cubicBezTo>
                  <a:pt x="2338359" y="323696"/>
                  <a:pt x="2337394" y="334522"/>
                  <a:pt x="2342636" y="342385"/>
                </a:cubicBezTo>
                <a:cubicBezTo>
                  <a:pt x="2349669" y="352934"/>
                  <a:pt x="2362161" y="358963"/>
                  <a:pt x="2369530" y="369279"/>
                </a:cubicBezTo>
                <a:cubicBezTo>
                  <a:pt x="2435114" y="461096"/>
                  <a:pt x="2352527" y="358869"/>
                  <a:pt x="2396424" y="432032"/>
                </a:cubicBezTo>
                <a:cubicBezTo>
                  <a:pt x="2407195" y="449984"/>
                  <a:pt x="2426158" y="454957"/>
                  <a:pt x="2441248" y="467891"/>
                </a:cubicBezTo>
                <a:cubicBezTo>
                  <a:pt x="2539020" y="551695"/>
                  <a:pt x="2421579" y="457187"/>
                  <a:pt x="2504001" y="539609"/>
                </a:cubicBezTo>
                <a:cubicBezTo>
                  <a:pt x="2514566" y="550174"/>
                  <a:pt x="2527907" y="557538"/>
                  <a:pt x="2539860" y="566503"/>
                </a:cubicBezTo>
                <a:cubicBezTo>
                  <a:pt x="2584370" y="633269"/>
                  <a:pt x="2527168" y="551274"/>
                  <a:pt x="2584683" y="620291"/>
                </a:cubicBezTo>
                <a:cubicBezTo>
                  <a:pt x="2641237" y="688155"/>
                  <a:pt x="2568373" y="612943"/>
                  <a:pt x="2620542" y="665115"/>
                </a:cubicBezTo>
                <a:cubicBezTo>
                  <a:pt x="2675724" y="582340"/>
                  <a:pt x="2605306" y="684161"/>
                  <a:pt x="2656401" y="620291"/>
                </a:cubicBezTo>
                <a:cubicBezTo>
                  <a:pt x="2681437" y="588995"/>
                  <a:pt x="2672924" y="586307"/>
                  <a:pt x="2701224" y="548573"/>
                </a:cubicBezTo>
                <a:cubicBezTo>
                  <a:pt x="2708831" y="538431"/>
                  <a:pt x="2719153" y="530644"/>
                  <a:pt x="2728118" y="521679"/>
                </a:cubicBezTo>
                <a:cubicBezTo>
                  <a:pt x="2731106" y="509726"/>
                  <a:pt x="2729386" y="495442"/>
                  <a:pt x="2737083" y="485821"/>
                </a:cubicBezTo>
                <a:cubicBezTo>
                  <a:pt x="2742986" y="478442"/>
                  <a:pt x="2757295" y="470174"/>
                  <a:pt x="2763977" y="476856"/>
                </a:cubicBezTo>
                <a:cubicBezTo>
                  <a:pt x="2776576" y="489454"/>
                  <a:pt x="2808248" y="568018"/>
                  <a:pt x="2817765" y="593397"/>
                </a:cubicBezTo>
                <a:cubicBezTo>
                  <a:pt x="2821083" y="602245"/>
                  <a:pt x="2823338" y="611471"/>
                  <a:pt x="2826730" y="620291"/>
                </a:cubicBezTo>
                <a:cubicBezTo>
                  <a:pt x="2838284" y="650330"/>
                  <a:pt x="2848196" y="681152"/>
                  <a:pt x="2862589" y="709938"/>
                </a:cubicBezTo>
                <a:lnTo>
                  <a:pt x="2925342" y="835444"/>
                </a:lnTo>
                <a:cubicBezTo>
                  <a:pt x="2931318" y="847397"/>
                  <a:pt x="2939045" y="858625"/>
                  <a:pt x="2943271" y="871303"/>
                </a:cubicBezTo>
                <a:cubicBezTo>
                  <a:pt x="2946259" y="880268"/>
                  <a:pt x="2948010" y="889745"/>
                  <a:pt x="2952236" y="898197"/>
                </a:cubicBezTo>
                <a:cubicBezTo>
                  <a:pt x="2957054" y="907834"/>
                  <a:pt x="2964189" y="916126"/>
                  <a:pt x="2970165" y="925091"/>
                </a:cubicBezTo>
                <a:cubicBezTo>
                  <a:pt x="2985066" y="910191"/>
                  <a:pt x="2994636" y="898278"/>
                  <a:pt x="3014989" y="889232"/>
                </a:cubicBezTo>
                <a:cubicBezTo>
                  <a:pt x="3032259" y="881556"/>
                  <a:pt x="3068777" y="871303"/>
                  <a:pt x="3068777" y="871303"/>
                </a:cubicBezTo>
                <a:cubicBezTo>
                  <a:pt x="3086706" y="877279"/>
                  <a:pt x="3104033" y="892938"/>
                  <a:pt x="3122565" y="889232"/>
                </a:cubicBezTo>
                <a:lnTo>
                  <a:pt x="3167389" y="880268"/>
                </a:lnTo>
                <a:cubicBezTo>
                  <a:pt x="3185272" y="877017"/>
                  <a:pt x="3203353" y="874868"/>
                  <a:pt x="3221177" y="871303"/>
                </a:cubicBezTo>
                <a:cubicBezTo>
                  <a:pt x="3233259" y="868887"/>
                  <a:pt x="3245083" y="865326"/>
                  <a:pt x="3257036" y="862338"/>
                </a:cubicBezTo>
                <a:cubicBezTo>
                  <a:pt x="3274965" y="868315"/>
                  <a:pt x="3296066" y="868462"/>
                  <a:pt x="3310824" y="880268"/>
                </a:cubicBezTo>
                <a:cubicBezTo>
                  <a:pt x="3327650" y="893729"/>
                  <a:pt x="3331446" y="918819"/>
                  <a:pt x="3346683" y="934056"/>
                </a:cubicBezTo>
                <a:cubicBezTo>
                  <a:pt x="3352660" y="940032"/>
                  <a:pt x="3359333" y="945385"/>
                  <a:pt x="3364613" y="951985"/>
                </a:cubicBezTo>
                <a:cubicBezTo>
                  <a:pt x="3371344" y="960398"/>
                  <a:pt x="3374129" y="972148"/>
                  <a:pt x="3382542" y="978879"/>
                </a:cubicBezTo>
                <a:cubicBezTo>
                  <a:pt x="3389921" y="984782"/>
                  <a:pt x="3400471" y="984856"/>
                  <a:pt x="3409436" y="987844"/>
                </a:cubicBezTo>
                <a:cubicBezTo>
                  <a:pt x="3415412" y="996809"/>
                  <a:pt x="3422547" y="1005101"/>
                  <a:pt x="3427365" y="1014738"/>
                </a:cubicBezTo>
                <a:cubicBezTo>
                  <a:pt x="3434897" y="1029803"/>
                  <a:pt x="3440986" y="1063128"/>
                  <a:pt x="3445295" y="1077491"/>
                </a:cubicBezTo>
                <a:cubicBezTo>
                  <a:pt x="3450726" y="1095593"/>
                  <a:pt x="3463224" y="1131279"/>
                  <a:pt x="3463224" y="1131279"/>
                </a:cubicBezTo>
                <a:cubicBezTo>
                  <a:pt x="3466212" y="1161161"/>
                  <a:pt x="3467942" y="1191196"/>
                  <a:pt x="3472189" y="1220926"/>
                </a:cubicBezTo>
                <a:cubicBezTo>
                  <a:pt x="3473931" y="1233123"/>
                  <a:pt x="3479128" y="1244632"/>
                  <a:pt x="3481154" y="1256785"/>
                </a:cubicBezTo>
                <a:cubicBezTo>
                  <a:pt x="3488101" y="1298470"/>
                  <a:pt x="3499083" y="1382291"/>
                  <a:pt x="3499083" y="1382291"/>
                </a:cubicBezTo>
                <a:cubicBezTo>
                  <a:pt x="3502071" y="1433091"/>
                  <a:pt x="3503822" y="1483979"/>
                  <a:pt x="3508048" y="1534691"/>
                </a:cubicBezTo>
                <a:cubicBezTo>
                  <a:pt x="3509803" y="1555748"/>
                  <a:pt x="3514911" y="1576419"/>
                  <a:pt x="3517013" y="1597444"/>
                </a:cubicBezTo>
                <a:cubicBezTo>
                  <a:pt x="3520890" y="1636212"/>
                  <a:pt x="3522100" y="1675217"/>
                  <a:pt x="3525977" y="1713985"/>
                </a:cubicBezTo>
                <a:cubicBezTo>
                  <a:pt x="3528079" y="1735010"/>
                  <a:pt x="3532149" y="1755793"/>
                  <a:pt x="3534942" y="1776738"/>
                </a:cubicBezTo>
                <a:cubicBezTo>
                  <a:pt x="3538126" y="1800619"/>
                  <a:pt x="3541623" y="1824472"/>
                  <a:pt x="3543907" y="1848456"/>
                </a:cubicBezTo>
                <a:cubicBezTo>
                  <a:pt x="3547601" y="1887242"/>
                  <a:pt x="3548038" y="1926336"/>
                  <a:pt x="3552871" y="1964997"/>
                </a:cubicBezTo>
                <a:cubicBezTo>
                  <a:pt x="3554043" y="1974374"/>
                  <a:pt x="3559983" y="1982625"/>
                  <a:pt x="3561836" y="1991891"/>
                </a:cubicBezTo>
                <a:cubicBezTo>
                  <a:pt x="3591060" y="2138013"/>
                  <a:pt x="3565736" y="2057384"/>
                  <a:pt x="3588730" y="2126362"/>
                </a:cubicBezTo>
                <a:cubicBezTo>
                  <a:pt x="3591718" y="2150268"/>
                  <a:pt x="3593385" y="2174376"/>
                  <a:pt x="3597695" y="2198079"/>
                </a:cubicBezTo>
                <a:cubicBezTo>
                  <a:pt x="3599385" y="2207376"/>
                  <a:pt x="3604610" y="2215748"/>
                  <a:pt x="3606660" y="2224973"/>
                </a:cubicBezTo>
                <a:cubicBezTo>
                  <a:pt x="3621710" y="2292702"/>
                  <a:pt x="3608455" y="2275181"/>
                  <a:pt x="3633554" y="2350479"/>
                </a:cubicBezTo>
                <a:cubicBezTo>
                  <a:pt x="3639530" y="2368409"/>
                  <a:pt x="3638119" y="2390904"/>
                  <a:pt x="3651483" y="2404268"/>
                </a:cubicBezTo>
                <a:cubicBezTo>
                  <a:pt x="3666387" y="2419171"/>
                  <a:pt x="3678294" y="2428733"/>
                  <a:pt x="3687342" y="2449091"/>
                </a:cubicBezTo>
                <a:cubicBezTo>
                  <a:pt x="3720305" y="2523258"/>
                  <a:pt x="3686379" y="2483987"/>
                  <a:pt x="3723201" y="2520809"/>
                </a:cubicBezTo>
                <a:cubicBezTo>
                  <a:pt x="3726189" y="2529774"/>
                  <a:pt x="3727939" y="2539251"/>
                  <a:pt x="3732165" y="2547703"/>
                </a:cubicBezTo>
                <a:cubicBezTo>
                  <a:pt x="3744645" y="2572663"/>
                  <a:pt x="3757165" y="2581667"/>
                  <a:pt x="3776989" y="2601491"/>
                </a:cubicBezTo>
                <a:cubicBezTo>
                  <a:pt x="3779977" y="2610456"/>
                  <a:pt x="3781728" y="2619933"/>
                  <a:pt x="3785954" y="2628385"/>
                </a:cubicBezTo>
                <a:cubicBezTo>
                  <a:pt x="3830962" y="2718401"/>
                  <a:pt x="3774671" y="2581140"/>
                  <a:pt x="3821813" y="2691138"/>
                </a:cubicBezTo>
                <a:cubicBezTo>
                  <a:pt x="3825535" y="2699823"/>
                  <a:pt x="3826188" y="2709772"/>
                  <a:pt x="3830777" y="2718032"/>
                </a:cubicBezTo>
                <a:cubicBezTo>
                  <a:pt x="3841242" y="2736869"/>
                  <a:pt x="3859822" y="2751378"/>
                  <a:pt x="3866636" y="2771821"/>
                </a:cubicBezTo>
                <a:cubicBezTo>
                  <a:pt x="3872612" y="2789750"/>
                  <a:pt x="3871201" y="2812246"/>
                  <a:pt x="3884565" y="2825609"/>
                </a:cubicBezTo>
                <a:cubicBezTo>
                  <a:pt x="3890542" y="2831585"/>
                  <a:pt x="3897215" y="2836938"/>
                  <a:pt x="3902495" y="2843538"/>
                </a:cubicBezTo>
                <a:cubicBezTo>
                  <a:pt x="3947736" y="2900088"/>
                  <a:pt x="3895057" y="2845065"/>
                  <a:pt x="3938354" y="2888362"/>
                </a:cubicBezTo>
                <a:cubicBezTo>
                  <a:pt x="3953922" y="2935068"/>
                  <a:pt x="3937120" y="2898026"/>
                  <a:pt x="3965248" y="2933185"/>
                </a:cubicBezTo>
                <a:cubicBezTo>
                  <a:pt x="3971979" y="2941598"/>
                  <a:pt x="3990795" y="2952461"/>
                  <a:pt x="3983177" y="2960079"/>
                </a:cubicBezTo>
                <a:cubicBezTo>
                  <a:pt x="3974465" y="2968791"/>
                  <a:pt x="3959271" y="2954103"/>
                  <a:pt x="3947318" y="2951115"/>
                </a:cubicBezTo>
                <a:cubicBezTo>
                  <a:pt x="3893766" y="2924337"/>
                  <a:pt x="3929200" y="2938124"/>
                  <a:pt x="3866636" y="2924221"/>
                </a:cubicBezTo>
                <a:cubicBezTo>
                  <a:pt x="3854608" y="2921548"/>
                  <a:pt x="3843032" y="2916524"/>
                  <a:pt x="3830777" y="2915256"/>
                </a:cubicBezTo>
                <a:cubicBezTo>
                  <a:pt x="3756230" y="2907544"/>
                  <a:pt x="3606660" y="2897326"/>
                  <a:pt x="3606660" y="2897326"/>
                </a:cubicBezTo>
                <a:cubicBezTo>
                  <a:pt x="3529420" y="2878018"/>
                  <a:pt x="3594413" y="2892139"/>
                  <a:pt x="3454260" y="2879397"/>
                </a:cubicBezTo>
                <a:cubicBezTo>
                  <a:pt x="3427311" y="2876947"/>
                  <a:pt x="3400526" y="2872882"/>
                  <a:pt x="3373577" y="2870432"/>
                </a:cubicBezTo>
                <a:cubicBezTo>
                  <a:pt x="3334775" y="2866905"/>
                  <a:pt x="3295863" y="2864704"/>
                  <a:pt x="3257036" y="2861468"/>
                </a:cubicBezTo>
                <a:lnTo>
                  <a:pt x="3158424" y="2852503"/>
                </a:lnTo>
                <a:lnTo>
                  <a:pt x="3113601" y="2843538"/>
                </a:lnTo>
                <a:cubicBezTo>
                  <a:pt x="3095718" y="2840286"/>
                  <a:pt x="3077637" y="2838138"/>
                  <a:pt x="3059813" y="2834573"/>
                </a:cubicBezTo>
                <a:cubicBezTo>
                  <a:pt x="3047731" y="2832157"/>
                  <a:pt x="3036036" y="2828025"/>
                  <a:pt x="3023954" y="2825609"/>
                </a:cubicBezTo>
                <a:cubicBezTo>
                  <a:pt x="3006130" y="2822044"/>
                  <a:pt x="2987989" y="2820209"/>
                  <a:pt x="2970165" y="2816644"/>
                </a:cubicBezTo>
                <a:cubicBezTo>
                  <a:pt x="2958084" y="2814228"/>
                  <a:pt x="2946460" y="2809704"/>
                  <a:pt x="2934307" y="2807679"/>
                </a:cubicBezTo>
                <a:cubicBezTo>
                  <a:pt x="2910543" y="2803718"/>
                  <a:pt x="2886470" y="2801899"/>
                  <a:pt x="2862589" y="2798715"/>
                </a:cubicBezTo>
                <a:cubicBezTo>
                  <a:pt x="2841644" y="2795922"/>
                  <a:pt x="2820679" y="2793224"/>
                  <a:pt x="2799836" y="2789750"/>
                </a:cubicBezTo>
                <a:cubicBezTo>
                  <a:pt x="2777665" y="2786055"/>
                  <a:pt x="2741709" y="2778265"/>
                  <a:pt x="2719154" y="2771821"/>
                </a:cubicBezTo>
                <a:cubicBezTo>
                  <a:pt x="2710068" y="2769225"/>
                  <a:pt x="2701427" y="2765148"/>
                  <a:pt x="2692260" y="2762856"/>
                </a:cubicBezTo>
                <a:cubicBezTo>
                  <a:pt x="2677478" y="2759160"/>
                  <a:pt x="2662466" y="2756396"/>
                  <a:pt x="2647436" y="2753891"/>
                </a:cubicBezTo>
                <a:cubicBezTo>
                  <a:pt x="2587977" y="2743981"/>
                  <a:pt x="2558773" y="2742335"/>
                  <a:pt x="2495036" y="2735962"/>
                </a:cubicBezTo>
                <a:cubicBezTo>
                  <a:pt x="2373741" y="2711702"/>
                  <a:pt x="2554044" y="2746418"/>
                  <a:pt x="2369530" y="2718032"/>
                </a:cubicBezTo>
                <a:cubicBezTo>
                  <a:pt x="2357352" y="2716159"/>
                  <a:pt x="2345518" y="2712453"/>
                  <a:pt x="2333671" y="2709068"/>
                </a:cubicBezTo>
                <a:cubicBezTo>
                  <a:pt x="2324585" y="2706472"/>
                  <a:pt x="2316191" y="2700922"/>
                  <a:pt x="2306777" y="2700103"/>
                </a:cubicBezTo>
                <a:cubicBezTo>
                  <a:pt x="2247163" y="2694919"/>
                  <a:pt x="2187213" y="2694758"/>
                  <a:pt x="2127483" y="2691138"/>
                </a:cubicBezTo>
                <a:cubicBezTo>
                  <a:pt x="2088593" y="2688781"/>
                  <a:pt x="2049789" y="2685161"/>
                  <a:pt x="2010942" y="2682173"/>
                </a:cubicBezTo>
                <a:cubicBezTo>
                  <a:pt x="1998989" y="2679185"/>
                  <a:pt x="1987236" y="2675234"/>
                  <a:pt x="1975083" y="2673209"/>
                </a:cubicBezTo>
                <a:cubicBezTo>
                  <a:pt x="1921366" y="2664256"/>
                  <a:pt x="1847161" y="2659560"/>
                  <a:pt x="1795789" y="2655279"/>
                </a:cubicBezTo>
                <a:lnTo>
                  <a:pt x="1410307" y="2664244"/>
                </a:lnTo>
                <a:cubicBezTo>
                  <a:pt x="1397997" y="2664768"/>
                  <a:pt x="1386626" y="2671336"/>
                  <a:pt x="1374448" y="2673209"/>
                </a:cubicBezTo>
                <a:cubicBezTo>
                  <a:pt x="1347703" y="2677324"/>
                  <a:pt x="1320659" y="2679185"/>
                  <a:pt x="1293765" y="2682173"/>
                </a:cubicBezTo>
                <a:cubicBezTo>
                  <a:pt x="1281812" y="2685161"/>
                  <a:pt x="1269753" y="2687753"/>
                  <a:pt x="1257907" y="2691138"/>
                </a:cubicBezTo>
                <a:cubicBezTo>
                  <a:pt x="1248821" y="2693734"/>
                  <a:pt x="1240180" y="2697811"/>
                  <a:pt x="1231013" y="2700103"/>
                </a:cubicBezTo>
                <a:cubicBezTo>
                  <a:pt x="1157082" y="2718586"/>
                  <a:pt x="1214738" y="2699630"/>
                  <a:pt x="1150330" y="2718032"/>
                </a:cubicBezTo>
                <a:cubicBezTo>
                  <a:pt x="1141244" y="2720628"/>
                  <a:pt x="1132122" y="2723275"/>
                  <a:pt x="1123436" y="2726997"/>
                </a:cubicBezTo>
                <a:cubicBezTo>
                  <a:pt x="1111153" y="2732261"/>
                  <a:pt x="1100255" y="2740700"/>
                  <a:pt x="1087577" y="2744926"/>
                </a:cubicBezTo>
                <a:cubicBezTo>
                  <a:pt x="1073122" y="2749744"/>
                  <a:pt x="1057695" y="2750903"/>
                  <a:pt x="1042754" y="2753891"/>
                </a:cubicBezTo>
                <a:cubicBezTo>
                  <a:pt x="1021836" y="2762856"/>
                  <a:pt x="1001883" y="2774533"/>
                  <a:pt x="980001" y="2780785"/>
                </a:cubicBezTo>
                <a:cubicBezTo>
                  <a:pt x="920437" y="2797803"/>
                  <a:pt x="928775" y="2780945"/>
                  <a:pt x="881389" y="2798715"/>
                </a:cubicBezTo>
                <a:cubicBezTo>
                  <a:pt x="868876" y="2803407"/>
                  <a:pt x="857813" y="2811380"/>
                  <a:pt x="845530" y="2816644"/>
                </a:cubicBezTo>
                <a:cubicBezTo>
                  <a:pt x="814234" y="2830056"/>
                  <a:pt x="793010" y="2829270"/>
                  <a:pt x="755883" y="2834573"/>
                </a:cubicBezTo>
                <a:cubicBezTo>
                  <a:pt x="737954" y="2840550"/>
                  <a:pt x="720197" y="2847072"/>
                  <a:pt x="702095" y="2852503"/>
                </a:cubicBezTo>
                <a:cubicBezTo>
                  <a:pt x="690294" y="2856043"/>
                  <a:pt x="678037" y="2857928"/>
                  <a:pt x="666236" y="2861468"/>
                </a:cubicBezTo>
                <a:cubicBezTo>
                  <a:pt x="648134" y="2866899"/>
                  <a:pt x="631232" y="2877310"/>
                  <a:pt x="612448" y="2879397"/>
                </a:cubicBezTo>
                <a:lnTo>
                  <a:pt x="531765" y="2888362"/>
                </a:lnTo>
                <a:cubicBezTo>
                  <a:pt x="450791" y="2920751"/>
                  <a:pt x="524586" y="2894937"/>
                  <a:pt x="433154" y="2915256"/>
                </a:cubicBezTo>
                <a:cubicBezTo>
                  <a:pt x="386158" y="2925700"/>
                  <a:pt x="425211" y="2923880"/>
                  <a:pt x="370401" y="2942150"/>
                </a:cubicBezTo>
                <a:cubicBezTo>
                  <a:pt x="355946" y="2946968"/>
                  <a:pt x="340424" y="2947689"/>
                  <a:pt x="325577" y="2951115"/>
                </a:cubicBezTo>
                <a:cubicBezTo>
                  <a:pt x="301567" y="2956656"/>
                  <a:pt x="277237" y="2961252"/>
                  <a:pt x="253860" y="2969044"/>
                </a:cubicBezTo>
                <a:cubicBezTo>
                  <a:pt x="189368" y="2990541"/>
                  <a:pt x="269912" y="2964458"/>
                  <a:pt x="191107" y="2986973"/>
                </a:cubicBezTo>
                <a:cubicBezTo>
                  <a:pt x="182021" y="2989569"/>
                  <a:pt x="173438" y="2993888"/>
                  <a:pt x="164213" y="2995938"/>
                </a:cubicBezTo>
                <a:cubicBezTo>
                  <a:pt x="146469" y="2999881"/>
                  <a:pt x="128248" y="3001338"/>
                  <a:pt x="110424" y="3004903"/>
                </a:cubicBezTo>
                <a:cubicBezTo>
                  <a:pt x="98342" y="3007319"/>
                  <a:pt x="86593" y="3011195"/>
                  <a:pt x="74565" y="3013868"/>
                </a:cubicBezTo>
                <a:cubicBezTo>
                  <a:pt x="59691" y="3017173"/>
                  <a:pt x="44683" y="3019844"/>
                  <a:pt x="29742" y="3022832"/>
                </a:cubicBezTo>
                <a:cubicBezTo>
                  <a:pt x="99032" y="3069027"/>
                  <a:pt x="0" y="3008317"/>
                  <a:pt x="110424" y="3049726"/>
                </a:cubicBezTo>
                <a:cubicBezTo>
                  <a:pt x="118338" y="3052694"/>
                  <a:pt x="120585" y="3064326"/>
                  <a:pt x="128354" y="3067656"/>
                </a:cubicBezTo>
                <a:cubicBezTo>
                  <a:pt x="142359" y="3073658"/>
                  <a:pt x="158395" y="3072926"/>
                  <a:pt x="173177" y="3076621"/>
                </a:cubicBezTo>
                <a:cubicBezTo>
                  <a:pt x="182344" y="3078913"/>
                  <a:pt x="191106" y="3082597"/>
                  <a:pt x="200071" y="3085585"/>
                </a:cubicBezTo>
                <a:cubicBezTo>
                  <a:pt x="209036" y="3091562"/>
                  <a:pt x="217328" y="3098697"/>
                  <a:pt x="226965" y="3103515"/>
                </a:cubicBezTo>
                <a:cubicBezTo>
                  <a:pt x="235417" y="3107741"/>
                  <a:pt x="245757" y="3107617"/>
                  <a:pt x="253860" y="3112479"/>
                </a:cubicBezTo>
                <a:cubicBezTo>
                  <a:pt x="315390" y="3149397"/>
                  <a:pt x="222494" y="3113978"/>
                  <a:pt x="298683" y="3139373"/>
                </a:cubicBezTo>
                <a:cubicBezTo>
                  <a:pt x="304660" y="3145350"/>
                  <a:pt x="311333" y="3150703"/>
                  <a:pt x="316613" y="3157303"/>
                </a:cubicBezTo>
                <a:cubicBezTo>
                  <a:pt x="323344" y="3165716"/>
                  <a:pt x="325406" y="3178487"/>
                  <a:pt x="334542" y="3184197"/>
                </a:cubicBezTo>
                <a:cubicBezTo>
                  <a:pt x="350568" y="3194214"/>
                  <a:pt x="371426" y="3193674"/>
                  <a:pt x="388330" y="3202126"/>
                </a:cubicBezTo>
                <a:cubicBezTo>
                  <a:pt x="400283" y="3208103"/>
                  <a:pt x="411511" y="3215830"/>
                  <a:pt x="424189" y="3220056"/>
                </a:cubicBezTo>
                <a:cubicBezTo>
                  <a:pt x="438644" y="3224875"/>
                  <a:pt x="453812" y="3227973"/>
                  <a:pt x="469013" y="3229021"/>
                </a:cubicBezTo>
                <a:cubicBezTo>
                  <a:pt x="540622" y="3233959"/>
                  <a:pt x="612448" y="3234997"/>
                  <a:pt x="684165" y="3237985"/>
                </a:cubicBezTo>
                <a:cubicBezTo>
                  <a:pt x="695636" y="3255191"/>
                  <a:pt x="719322" y="3294527"/>
                  <a:pt x="737954" y="3300738"/>
                </a:cubicBezTo>
                <a:cubicBezTo>
                  <a:pt x="746919" y="3303726"/>
                  <a:pt x="755409" y="3309254"/>
                  <a:pt x="764848" y="3309703"/>
                </a:cubicBezTo>
                <a:cubicBezTo>
                  <a:pt x="881295" y="3315248"/>
                  <a:pt x="997930" y="3315680"/>
                  <a:pt x="1114471" y="3318668"/>
                </a:cubicBezTo>
                <a:cubicBezTo>
                  <a:pt x="1155585" y="3359780"/>
                  <a:pt x="1103125" y="3311102"/>
                  <a:pt x="1168260" y="3354526"/>
                </a:cubicBezTo>
                <a:cubicBezTo>
                  <a:pt x="1175293" y="3359214"/>
                  <a:pt x="1179589" y="3367176"/>
                  <a:pt x="1186189" y="3372456"/>
                </a:cubicBezTo>
                <a:cubicBezTo>
                  <a:pt x="1194602" y="3379187"/>
                  <a:pt x="1204670" y="3383654"/>
                  <a:pt x="1213083" y="3390385"/>
                </a:cubicBezTo>
                <a:cubicBezTo>
                  <a:pt x="1219683" y="3395665"/>
                  <a:pt x="1223453" y="3404535"/>
                  <a:pt x="1231013" y="3408315"/>
                </a:cubicBezTo>
                <a:cubicBezTo>
                  <a:pt x="1242033" y="3413825"/>
                  <a:pt x="1254918" y="3414291"/>
                  <a:pt x="1266871" y="3417279"/>
                </a:cubicBezTo>
                <a:cubicBezTo>
                  <a:pt x="1328294" y="3413666"/>
                  <a:pt x="1423234" y="3398801"/>
                  <a:pt x="1490989" y="3417279"/>
                </a:cubicBezTo>
                <a:cubicBezTo>
                  <a:pt x="1501384" y="3420114"/>
                  <a:pt x="1508037" y="3430833"/>
                  <a:pt x="1517883" y="3435209"/>
                </a:cubicBezTo>
                <a:cubicBezTo>
                  <a:pt x="1535153" y="3442885"/>
                  <a:pt x="1571671" y="3453138"/>
                  <a:pt x="1571671" y="3453138"/>
                </a:cubicBezTo>
                <a:cubicBezTo>
                  <a:pt x="1577648" y="3459115"/>
                  <a:pt x="1582041" y="3467288"/>
                  <a:pt x="1589601" y="3471068"/>
                </a:cubicBezTo>
                <a:cubicBezTo>
                  <a:pt x="1606505" y="3479520"/>
                  <a:pt x="1627664" y="3478514"/>
                  <a:pt x="1643389" y="3488997"/>
                </a:cubicBezTo>
                <a:cubicBezTo>
                  <a:pt x="1652354" y="3494973"/>
                  <a:pt x="1660437" y="3502550"/>
                  <a:pt x="1670283" y="3506926"/>
                </a:cubicBezTo>
                <a:cubicBezTo>
                  <a:pt x="1687553" y="3514602"/>
                  <a:pt x="1724071" y="3524856"/>
                  <a:pt x="1724071" y="3524856"/>
                </a:cubicBezTo>
                <a:cubicBezTo>
                  <a:pt x="1762918" y="3521868"/>
                  <a:pt x="1801918" y="3520444"/>
                  <a:pt x="1840613" y="3515891"/>
                </a:cubicBezTo>
                <a:cubicBezTo>
                  <a:pt x="1852849" y="3514451"/>
                  <a:pt x="1864390" y="3509342"/>
                  <a:pt x="1876471" y="3506926"/>
                </a:cubicBezTo>
                <a:cubicBezTo>
                  <a:pt x="1945156" y="3493189"/>
                  <a:pt x="1912548" y="3503428"/>
                  <a:pt x="1975083" y="3488997"/>
                </a:cubicBezTo>
                <a:cubicBezTo>
                  <a:pt x="1999094" y="3483456"/>
                  <a:pt x="2023424" y="3478861"/>
                  <a:pt x="2046801" y="3471068"/>
                </a:cubicBezTo>
                <a:cubicBezTo>
                  <a:pt x="2112278" y="3449242"/>
                  <a:pt x="2082254" y="3457722"/>
                  <a:pt x="2136448" y="3444173"/>
                </a:cubicBezTo>
                <a:cubicBezTo>
                  <a:pt x="2145413" y="3438197"/>
                  <a:pt x="2153496" y="3430620"/>
                  <a:pt x="2163342" y="3426244"/>
                </a:cubicBezTo>
                <a:cubicBezTo>
                  <a:pt x="2180612" y="3418568"/>
                  <a:pt x="2217130" y="3408315"/>
                  <a:pt x="2217130" y="3408315"/>
                </a:cubicBezTo>
                <a:cubicBezTo>
                  <a:pt x="2226095" y="3402338"/>
                  <a:pt x="2234387" y="3395203"/>
                  <a:pt x="2244024" y="3390385"/>
                </a:cubicBezTo>
                <a:cubicBezTo>
                  <a:pt x="2252476" y="3386159"/>
                  <a:pt x="2262815" y="3386283"/>
                  <a:pt x="2270918" y="3381421"/>
                </a:cubicBezTo>
                <a:cubicBezTo>
                  <a:pt x="2278166" y="3377072"/>
                  <a:pt x="2281600" y="3367840"/>
                  <a:pt x="2288848" y="3363491"/>
                </a:cubicBezTo>
                <a:cubicBezTo>
                  <a:pt x="2296951" y="3358629"/>
                  <a:pt x="2307482" y="3359115"/>
                  <a:pt x="2315742" y="3354526"/>
                </a:cubicBezTo>
                <a:cubicBezTo>
                  <a:pt x="2334579" y="3344061"/>
                  <a:pt x="2354293" y="3333905"/>
                  <a:pt x="2369530" y="3318668"/>
                </a:cubicBezTo>
                <a:cubicBezTo>
                  <a:pt x="2375507" y="3312691"/>
                  <a:pt x="2380212" y="3305087"/>
                  <a:pt x="2387460" y="3300738"/>
                </a:cubicBezTo>
                <a:cubicBezTo>
                  <a:pt x="2395563" y="3295876"/>
                  <a:pt x="2405668" y="3295495"/>
                  <a:pt x="2414354" y="3291773"/>
                </a:cubicBezTo>
                <a:cubicBezTo>
                  <a:pt x="2426637" y="3286509"/>
                  <a:pt x="2438610" y="3280474"/>
                  <a:pt x="2450213" y="3273844"/>
                </a:cubicBezTo>
                <a:cubicBezTo>
                  <a:pt x="2459568" y="3268499"/>
                  <a:pt x="2468340" y="3262177"/>
                  <a:pt x="2477107" y="3255915"/>
                </a:cubicBezTo>
                <a:cubicBezTo>
                  <a:pt x="2489265" y="3247231"/>
                  <a:pt x="2499904" y="3236277"/>
                  <a:pt x="2512965" y="3229021"/>
                </a:cubicBezTo>
                <a:cubicBezTo>
                  <a:pt x="2527032" y="3221206"/>
                  <a:pt x="2543662" y="3218797"/>
                  <a:pt x="2557789" y="3211091"/>
                </a:cubicBezTo>
                <a:cubicBezTo>
                  <a:pt x="2654663" y="3158250"/>
                  <a:pt x="2575688" y="3187194"/>
                  <a:pt x="2638471" y="3166268"/>
                </a:cubicBezTo>
                <a:lnTo>
                  <a:pt x="2692260" y="3130409"/>
                </a:lnTo>
                <a:cubicBezTo>
                  <a:pt x="2701225" y="3124432"/>
                  <a:pt x="2708933" y="3115886"/>
                  <a:pt x="2719154" y="3112479"/>
                </a:cubicBezTo>
                <a:lnTo>
                  <a:pt x="2746048" y="3103515"/>
                </a:lnTo>
                <a:cubicBezTo>
                  <a:pt x="2760951" y="3088611"/>
                  <a:pt x="2770513" y="3076704"/>
                  <a:pt x="2790871" y="3067656"/>
                </a:cubicBezTo>
                <a:cubicBezTo>
                  <a:pt x="2808142" y="3059980"/>
                  <a:pt x="2827756" y="3058178"/>
                  <a:pt x="2844660" y="3049726"/>
                </a:cubicBezTo>
                <a:cubicBezTo>
                  <a:pt x="2856613" y="3043750"/>
                  <a:pt x="2868235" y="3037061"/>
                  <a:pt x="2880518" y="3031797"/>
                </a:cubicBezTo>
                <a:cubicBezTo>
                  <a:pt x="2898525" y="3024080"/>
                  <a:pt x="2925071" y="3018418"/>
                  <a:pt x="2943271" y="3013868"/>
                </a:cubicBezTo>
                <a:cubicBezTo>
                  <a:pt x="2952236" y="3007891"/>
                  <a:pt x="2960319" y="3000314"/>
                  <a:pt x="2970165" y="2995938"/>
                </a:cubicBezTo>
                <a:cubicBezTo>
                  <a:pt x="2987436" y="2988262"/>
                  <a:pt x="3006024" y="2983985"/>
                  <a:pt x="3023954" y="2978009"/>
                </a:cubicBezTo>
                <a:lnTo>
                  <a:pt x="3050848" y="2969044"/>
                </a:lnTo>
                <a:lnTo>
                  <a:pt x="3104636" y="2951115"/>
                </a:lnTo>
                <a:cubicBezTo>
                  <a:pt x="3133179" y="2941601"/>
                  <a:pt x="3142913" y="2937119"/>
                  <a:pt x="3176354" y="2933185"/>
                </a:cubicBezTo>
                <a:cubicBezTo>
                  <a:pt x="3212090" y="2928981"/>
                  <a:pt x="3248071" y="2927209"/>
                  <a:pt x="3283930" y="2924221"/>
                </a:cubicBezTo>
                <a:cubicBezTo>
                  <a:pt x="3295883" y="2921233"/>
                  <a:pt x="3307563" y="2916784"/>
                  <a:pt x="3319789" y="2915256"/>
                </a:cubicBezTo>
                <a:cubicBezTo>
                  <a:pt x="3423271" y="2902320"/>
                  <a:pt x="3460132" y="2906291"/>
                  <a:pt x="3570801" y="2906291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7694" y="1174375"/>
            <a:ext cx="11295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white"/>
                </a:solidFill>
              </a:rPr>
              <a:t>Ира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38165" y="645459"/>
            <a:ext cx="1192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Алина 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475691" y="3982996"/>
            <a:ext cx="878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7034" y="4347881"/>
            <a:ext cx="842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Лиза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37293" y="2814918"/>
            <a:ext cx="78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83505" y="5907741"/>
            <a:ext cx="14343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Никита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01271" y="4527175"/>
            <a:ext cx="878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Костя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04565" y="4993340"/>
            <a:ext cx="91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87153" y="4903693"/>
            <a:ext cx="1183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Алина С.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9954" y="2483224"/>
            <a:ext cx="869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Соня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5813" y="1398494"/>
            <a:ext cx="80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Женя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775011" y="493059"/>
            <a:ext cx="93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Саша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23128" y="322729"/>
            <a:ext cx="1021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Сергей</a:t>
            </a:r>
            <a:endParaRPr lang="ru-RU" dirty="0"/>
          </a:p>
        </p:txBody>
      </p:sp>
      <p:pic>
        <p:nvPicPr>
          <p:cNvPr id="1026" name="Picture 2" descr="C:\Users\User\Desktop\Camera\IMG_20200820_101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544" y="2865171"/>
            <a:ext cx="1725350" cy="517053"/>
          </a:xfrm>
          <a:prstGeom prst="rect">
            <a:avLst/>
          </a:prstGeom>
          <a:noFill/>
        </p:spPr>
      </p:pic>
      <p:pic>
        <p:nvPicPr>
          <p:cNvPr id="1027" name="Picture 3" descr="C:\Users\User\Desktop\Camera\IMG_20200820_101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57" y="2826355"/>
            <a:ext cx="1670984" cy="47995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6669741" y="313765"/>
            <a:ext cx="499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Верно ли утверждение?</a:t>
            </a:r>
            <a:endParaRPr lang="ru-RU" sz="3200" b="1" dirty="0"/>
          </a:p>
        </p:txBody>
      </p:sp>
      <p:pic>
        <p:nvPicPr>
          <p:cNvPr id="1029" name="Picture 5" descr="C:\Users\User\Desktop\Camera\IMG_20200820_101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9311" y="5262284"/>
            <a:ext cx="1926477" cy="493058"/>
          </a:xfrm>
          <a:prstGeom prst="rect">
            <a:avLst/>
          </a:prstGeom>
          <a:noFill/>
        </p:spPr>
      </p:pic>
      <p:pic>
        <p:nvPicPr>
          <p:cNvPr id="1030" name="Picture 6" descr="C:\Users\User\Desktop\Camera\IMG_20200820_101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717" y="1124800"/>
            <a:ext cx="847471" cy="1089481"/>
          </a:xfrm>
          <a:prstGeom prst="rect">
            <a:avLst/>
          </a:prstGeom>
          <a:noFill/>
        </p:spPr>
      </p:pic>
      <p:pic>
        <p:nvPicPr>
          <p:cNvPr id="1031" name="Picture 7" descr="C:\Users\User\Desktop\Camera\IMG_20200820_101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2047" y="1783364"/>
            <a:ext cx="1548047" cy="474290"/>
          </a:xfrm>
          <a:prstGeom prst="rect">
            <a:avLst/>
          </a:prstGeom>
          <a:noFill/>
        </p:spPr>
      </p:pic>
      <p:pic>
        <p:nvPicPr>
          <p:cNvPr id="1032" name="Picture 8" descr="C:\Users\User\Desktop\Camera\IMG_20200820_1013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9929" y="3496235"/>
            <a:ext cx="1189423" cy="298811"/>
          </a:xfrm>
          <a:prstGeom prst="rect">
            <a:avLst/>
          </a:prstGeom>
          <a:noFill/>
        </p:spPr>
      </p:pic>
      <p:sp>
        <p:nvSpPr>
          <p:cNvPr id="32" name="Полилиния 31"/>
          <p:cNvSpPr/>
          <p:nvPr/>
        </p:nvSpPr>
        <p:spPr>
          <a:xfrm>
            <a:off x="3110753" y="2519082"/>
            <a:ext cx="1586753" cy="672353"/>
          </a:xfrm>
          <a:custGeom>
            <a:avLst/>
            <a:gdLst>
              <a:gd name="connsiteX0" fmla="*/ 609600 w 1586753"/>
              <a:gd name="connsiteY0" fmla="*/ 35859 h 672353"/>
              <a:gd name="connsiteX1" fmla="*/ 484094 w 1586753"/>
              <a:gd name="connsiteY1" fmla="*/ 53789 h 672353"/>
              <a:gd name="connsiteX2" fmla="*/ 439271 w 1586753"/>
              <a:gd name="connsiteY2" fmla="*/ 62753 h 672353"/>
              <a:gd name="connsiteX3" fmla="*/ 412376 w 1586753"/>
              <a:gd name="connsiteY3" fmla="*/ 71718 h 672353"/>
              <a:gd name="connsiteX4" fmla="*/ 304800 w 1586753"/>
              <a:gd name="connsiteY4" fmla="*/ 80683 h 672353"/>
              <a:gd name="connsiteX5" fmla="*/ 259976 w 1586753"/>
              <a:gd name="connsiteY5" fmla="*/ 107577 h 672353"/>
              <a:gd name="connsiteX6" fmla="*/ 206188 w 1586753"/>
              <a:gd name="connsiteY6" fmla="*/ 134471 h 672353"/>
              <a:gd name="connsiteX7" fmla="*/ 179294 w 1586753"/>
              <a:gd name="connsiteY7" fmla="*/ 161365 h 672353"/>
              <a:gd name="connsiteX8" fmla="*/ 143435 w 1586753"/>
              <a:gd name="connsiteY8" fmla="*/ 206189 h 672353"/>
              <a:gd name="connsiteX9" fmla="*/ 116541 w 1586753"/>
              <a:gd name="connsiteY9" fmla="*/ 215153 h 672353"/>
              <a:gd name="connsiteX10" fmla="*/ 62753 w 1586753"/>
              <a:gd name="connsiteY10" fmla="*/ 268942 h 672353"/>
              <a:gd name="connsiteX11" fmla="*/ 44823 w 1586753"/>
              <a:gd name="connsiteY11" fmla="*/ 286871 h 672353"/>
              <a:gd name="connsiteX12" fmla="*/ 17929 w 1586753"/>
              <a:gd name="connsiteY12" fmla="*/ 340659 h 672353"/>
              <a:gd name="connsiteX13" fmla="*/ 0 w 1586753"/>
              <a:gd name="connsiteY13" fmla="*/ 421342 h 672353"/>
              <a:gd name="connsiteX14" fmla="*/ 17929 w 1586753"/>
              <a:gd name="connsiteY14" fmla="*/ 537883 h 672353"/>
              <a:gd name="connsiteX15" fmla="*/ 53788 w 1586753"/>
              <a:gd name="connsiteY15" fmla="*/ 618565 h 672353"/>
              <a:gd name="connsiteX16" fmla="*/ 125506 w 1586753"/>
              <a:gd name="connsiteY16" fmla="*/ 654424 h 672353"/>
              <a:gd name="connsiteX17" fmla="*/ 152400 w 1586753"/>
              <a:gd name="connsiteY17" fmla="*/ 663389 h 672353"/>
              <a:gd name="connsiteX18" fmla="*/ 179294 w 1586753"/>
              <a:gd name="connsiteY18" fmla="*/ 672353 h 672353"/>
              <a:gd name="connsiteX19" fmla="*/ 815788 w 1586753"/>
              <a:gd name="connsiteY19" fmla="*/ 663389 h 672353"/>
              <a:gd name="connsiteX20" fmla="*/ 860612 w 1586753"/>
              <a:gd name="connsiteY20" fmla="*/ 654424 h 672353"/>
              <a:gd name="connsiteX21" fmla="*/ 950259 w 1586753"/>
              <a:gd name="connsiteY21" fmla="*/ 645459 h 672353"/>
              <a:gd name="connsiteX22" fmla="*/ 1004047 w 1586753"/>
              <a:gd name="connsiteY22" fmla="*/ 636494 h 672353"/>
              <a:gd name="connsiteX23" fmla="*/ 1138518 w 1586753"/>
              <a:gd name="connsiteY23" fmla="*/ 618565 h 672353"/>
              <a:gd name="connsiteX24" fmla="*/ 1183341 w 1586753"/>
              <a:gd name="connsiteY24" fmla="*/ 609600 h 672353"/>
              <a:gd name="connsiteX25" fmla="*/ 1237129 w 1586753"/>
              <a:gd name="connsiteY25" fmla="*/ 591671 h 672353"/>
              <a:gd name="connsiteX26" fmla="*/ 1290918 w 1586753"/>
              <a:gd name="connsiteY26" fmla="*/ 573742 h 672353"/>
              <a:gd name="connsiteX27" fmla="*/ 1317812 w 1586753"/>
              <a:gd name="connsiteY27" fmla="*/ 564777 h 672353"/>
              <a:gd name="connsiteX28" fmla="*/ 1344706 w 1586753"/>
              <a:gd name="connsiteY28" fmla="*/ 555812 h 672353"/>
              <a:gd name="connsiteX29" fmla="*/ 1371600 w 1586753"/>
              <a:gd name="connsiteY29" fmla="*/ 537883 h 672353"/>
              <a:gd name="connsiteX30" fmla="*/ 1398494 w 1586753"/>
              <a:gd name="connsiteY30" fmla="*/ 528918 h 672353"/>
              <a:gd name="connsiteX31" fmla="*/ 1443318 w 1586753"/>
              <a:gd name="connsiteY31" fmla="*/ 493059 h 672353"/>
              <a:gd name="connsiteX32" fmla="*/ 1470212 w 1586753"/>
              <a:gd name="connsiteY32" fmla="*/ 475130 h 672353"/>
              <a:gd name="connsiteX33" fmla="*/ 1506071 w 1586753"/>
              <a:gd name="connsiteY33" fmla="*/ 439271 h 672353"/>
              <a:gd name="connsiteX34" fmla="*/ 1532965 w 1586753"/>
              <a:gd name="connsiteY34" fmla="*/ 430306 h 672353"/>
              <a:gd name="connsiteX35" fmla="*/ 1541929 w 1586753"/>
              <a:gd name="connsiteY35" fmla="*/ 403412 h 672353"/>
              <a:gd name="connsiteX36" fmla="*/ 1559859 w 1586753"/>
              <a:gd name="connsiteY36" fmla="*/ 385483 h 672353"/>
              <a:gd name="connsiteX37" fmla="*/ 1577788 w 1586753"/>
              <a:gd name="connsiteY37" fmla="*/ 331694 h 672353"/>
              <a:gd name="connsiteX38" fmla="*/ 1586753 w 1586753"/>
              <a:gd name="connsiteY38" fmla="*/ 304800 h 672353"/>
              <a:gd name="connsiteX39" fmla="*/ 1577788 w 1586753"/>
              <a:gd name="connsiteY39" fmla="*/ 179294 h 672353"/>
              <a:gd name="connsiteX40" fmla="*/ 1568823 w 1586753"/>
              <a:gd name="connsiteY40" fmla="*/ 152400 h 672353"/>
              <a:gd name="connsiteX41" fmla="*/ 1541929 w 1586753"/>
              <a:gd name="connsiteY41" fmla="*/ 125506 h 672353"/>
              <a:gd name="connsiteX42" fmla="*/ 1515035 w 1586753"/>
              <a:gd name="connsiteY42" fmla="*/ 116542 h 672353"/>
              <a:gd name="connsiteX43" fmla="*/ 1497106 w 1586753"/>
              <a:gd name="connsiteY43" fmla="*/ 98612 h 672353"/>
              <a:gd name="connsiteX44" fmla="*/ 1470212 w 1586753"/>
              <a:gd name="connsiteY44" fmla="*/ 89647 h 672353"/>
              <a:gd name="connsiteX45" fmla="*/ 1362635 w 1586753"/>
              <a:gd name="connsiteY45" fmla="*/ 71718 h 672353"/>
              <a:gd name="connsiteX46" fmla="*/ 1281953 w 1586753"/>
              <a:gd name="connsiteY46" fmla="*/ 44824 h 672353"/>
              <a:gd name="connsiteX47" fmla="*/ 1255059 w 1586753"/>
              <a:gd name="connsiteY47" fmla="*/ 35859 h 672353"/>
              <a:gd name="connsiteX48" fmla="*/ 1219200 w 1586753"/>
              <a:gd name="connsiteY48" fmla="*/ 26894 h 672353"/>
              <a:gd name="connsiteX49" fmla="*/ 1192306 w 1586753"/>
              <a:gd name="connsiteY49" fmla="*/ 17930 h 672353"/>
              <a:gd name="connsiteX50" fmla="*/ 1030941 w 1586753"/>
              <a:gd name="connsiteY50" fmla="*/ 8965 h 672353"/>
              <a:gd name="connsiteX51" fmla="*/ 941294 w 1586753"/>
              <a:gd name="connsiteY51" fmla="*/ 0 h 672353"/>
              <a:gd name="connsiteX52" fmla="*/ 717176 w 1586753"/>
              <a:gd name="connsiteY52" fmla="*/ 8965 h 672353"/>
              <a:gd name="connsiteX53" fmla="*/ 609600 w 1586753"/>
              <a:gd name="connsiteY53" fmla="*/ 26894 h 672353"/>
              <a:gd name="connsiteX54" fmla="*/ 609600 w 1586753"/>
              <a:gd name="connsiteY54" fmla="*/ 35859 h 672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86753" h="672353">
                <a:moveTo>
                  <a:pt x="609600" y="35859"/>
                </a:moveTo>
                <a:cubicBezTo>
                  <a:pt x="588682" y="40342"/>
                  <a:pt x="540976" y="43447"/>
                  <a:pt x="484094" y="53789"/>
                </a:cubicBezTo>
                <a:cubicBezTo>
                  <a:pt x="469103" y="56515"/>
                  <a:pt x="454053" y="59058"/>
                  <a:pt x="439271" y="62753"/>
                </a:cubicBezTo>
                <a:cubicBezTo>
                  <a:pt x="430103" y="65045"/>
                  <a:pt x="421743" y="70469"/>
                  <a:pt x="412376" y="71718"/>
                </a:cubicBezTo>
                <a:cubicBezTo>
                  <a:pt x="376709" y="76474"/>
                  <a:pt x="340659" y="77695"/>
                  <a:pt x="304800" y="80683"/>
                </a:cubicBezTo>
                <a:cubicBezTo>
                  <a:pt x="228621" y="106074"/>
                  <a:pt x="321499" y="70662"/>
                  <a:pt x="259976" y="107577"/>
                </a:cubicBezTo>
                <a:cubicBezTo>
                  <a:pt x="202217" y="142233"/>
                  <a:pt x="264482" y="85893"/>
                  <a:pt x="206188" y="134471"/>
                </a:cubicBezTo>
                <a:cubicBezTo>
                  <a:pt x="196448" y="142587"/>
                  <a:pt x="187410" y="151625"/>
                  <a:pt x="179294" y="161365"/>
                </a:cubicBezTo>
                <a:cubicBezTo>
                  <a:pt x="167078" y="176024"/>
                  <a:pt x="160823" y="195756"/>
                  <a:pt x="143435" y="206189"/>
                </a:cubicBezTo>
                <a:cubicBezTo>
                  <a:pt x="135332" y="211051"/>
                  <a:pt x="125506" y="212165"/>
                  <a:pt x="116541" y="215153"/>
                </a:cubicBezTo>
                <a:lnTo>
                  <a:pt x="62753" y="268942"/>
                </a:lnTo>
                <a:lnTo>
                  <a:pt x="44823" y="286871"/>
                </a:lnTo>
                <a:cubicBezTo>
                  <a:pt x="22292" y="354469"/>
                  <a:pt x="52685" y="271146"/>
                  <a:pt x="17929" y="340659"/>
                </a:cubicBezTo>
                <a:cubicBezTo>
                  <a:pt x="6896" y="362725"/>
                  <a:pt x="3442" y="400691"/>
                  <a:pt x="0" y="421342"/>
                </a:cubicBezTo>
                <a:cubicBezTo>
                  <a:pt x="6312" y="478146"/>
                  <a:pt x="4230" y="492220"/>
                  <a:pt x="17929" y="537883"/>
                </a:cubicBezTo>
                <a:cubicBezTo>
                  <a:pt x="29869" y="577684"/>
                  <a:pt x="30733" y="589746"/>
                  <a:pt x="53788" y="618565"/>
                </a:cubicBezTo>
                <a:cubicBezTo>
                  <a:pt x="76546" y="647012"/>
                  <a:pt x="82787" y="640184"/>
                  <a:pt x="125506" y="654424"/>
                </a:cubicBezTo>
                <a:lnTo>
                  <a:pt x="152400" y="663389"/>
                </a:lnTo>
                <a:lnTo>
                  <a:pt x="179294" y="672353"/>
                </a:lnTo>
                <a:lnTo>
                  <a:pt x="815788" y="663389"/>
                </a:lnTo>
                <a:cubicBezTo>
                  <a:pt x="831020" y="662988"/>
                  <a:pt x="845508" y="656438"/>
                  <a:pt x="860612" y="654424"/>
                </a:cubicBezTo>
                <a:cubicBezTo>
                  <a:pt x="890380" y="650455"/>
                  <a:pt x="920460" y="649184"/>
                  <a:pt x="950259" y="645459"/>
                </a:cubicBezTo>
                <a:cubicBezTo>
                  <a:pt x="968295" y="643204"/>
                  <a:pt x="986030" y="638896"/>
                  <a:pt x="1004047" y="636494"/>
                </a:cubicBezTo>
                <a:cubicBezTo>
                  <a:pt x="1110619" y="622285"/>
                  <a:pt x="1052782" y="634154"/>
                  <a:pt x="1138518" y="618565"/>
                </a:cubicBezTo>
                <a:cubicBezTo>
                  <a:pt x="1153509" y="615839"/>
                  <a:pt x="1168641" y="613609"/>
                  <a:pt x="1183341" y="609600"/>
                </a:cubicBezTo>
                <a:cubicBezTo>
                  <a:pt x="1201574" y="604627"/>
                  <a:pt x="1219200" y="597647"/>
                  <a:pt x="1237129" y="591671"/>
                </a:cubicBezTo>
                <a:lnTo>
                  <a:pt x="1290918" y="573742"/>
                </a:lnTo>
                <a:lnTo>
                  <a:pt x="1317812" y="564777"/>
                </a:lnTo>
                <a:cubicBezTo>
                  <a:pt x="1326777" y="561789"/>
                  <a:pt x="1336843" y="561054"/>
                  <a:pt x="1344706" y="555812"/>
                </a:cubicBezTo>
                <a:cubicBezTo>
                  <a:pt x="1353671" y="549836"/>
                  <a:pt x="1361963" y="542701"/>
                  <a:pt x="1371600" y="537883"/>
                </a:cubicBezTo>
                <a:cubicBezTo>
                  <a:pt x="1380052" y="533657"/>
                  <a:pt x="1390042" y="533144"/>
                  <a:pt x="1398494" y="528918"/>
                </a:cubicBezTo>
                <a:cubicBezTo>
                  <a:pt x="1435286" y="510522"/>
                  <a:pt x="1415522" y="515296"/>
                  <a:pt x="1443318" y="493059"/>
                </a:cubicBezTo>
                <a:cubicBezTo>
                  <a:pt x="1451731" y="486328"/>
                  <a:pt x="1462032" y="482142"/>
                  <a:pt x="1470212" y="475130"/>
                </a:cubicBezTo>
                <a:cubicBezTo>
                  <a:pt x="1483047" y="464129"/>
                  <a:pt x="1490034" y="444617"/>
                  <a:pt x="1506071" y="439271"/>
                </a:cubicBezTo>
                <a:lnTo>
                  <a:pt x="1532965" y="430306"/>
                </a:lnTo>
                <a:cubicBezTo>
                  <a:pt x="1535953" y="421341"/>
                  <a:pt x="1537067" y="411515"/>
                  <a:pt x="1541929" y="403412"/>
                </a:cubicBezTo>
                <a:cubicBezTo>
                  <a:pt x="1546278" y="396164"/>
                  <a:pt x="1556079" y="393043"/>
                  <a:pt x="1559859" y="385483"/>
                </a:cubicBezTo>
                <a:cubicBezTo>
                  <a:pt x="1568311" y="368579"/>
                  <a:pt x="1571812" y="349624"/>
                  <a:pt x="1577788" y="331694"/>
                </a:cubicBezTo>
                <a:lnTo>
                  <a:pt x="1586753" y="304800"/>
                </a:lnTo>
                <a:cubicBezTo>
                  <a:pt x="1583765" y="262965"/>
                  <a:pt x="1582689" y="220949"/>
                  <a:pt x="1577788" y="179294"/>
                </a:cubicBezTo>
                <a:cubicBezTo>
                  <a:pt x="1576684" y="169909"/>
                  <a:pt x="1574065" y="160263"/>
                  <a:pt x="1568823" y="152400"/>
                </a:cubicBezTo>
                <a:cubicBezTo>
                  <a:pt x="1561790" y="141851"/>
                  <a:pt x="1552478" y="132538"/>
                  <a:pt x="1541929" y="125506"/>
                </a:cubicBezTo>
                <a:cubicBezTo>
                  <a:pt x="1534066" y="120264"/>
                  <a:pt x="1524000" y="119530"/>
                  <a:pt x="1515035" y="116542"/>
                </a:cubicBezTo>
                <a:cubicBezTo>
                  <a:pt x="1509059" y="110565"/>
                  <a:pt x="1504353" y="102961"/>
                  <a:pt x="1497106" y="98612"/>
                </a:cubicBezTo>
                <a:cubicBezTo>
                  <a:pt x="1489003" y="93750"/>
                  <a:pt x="1479478" y="91500"/>
                  <a:pt x="1470212" y="89647"/>
                </a:cubicBezTo>
                <a:cubicBezTo>
                  <a:pt x="1434564" y="82518"/>
                  <a:pt x="1397123" y="83214"/>
                  <a:pt x="1362635" y="71718"/>
                </a:cubicBezTo>
                <a:lnTo>
                  <a:pt x="1281953" y="44824"/>
                </a:lnTo>
                <a:cubicBezTo>
                  <a:pt x="1272988" y="41836"/>
                  <a:pt x="1264226" y="38151"/>
                  <a:pt x="1255059" y="35859"/>
                </a:cubicBezTo>
                <a:cubicBezTo>
                  <a:pt x="1243106" y="32871"/>
                  <a:pt x="1231047" y="30279"/>
                  <a:pt x="1219200" y="26894"/>
                </a:cubicBezTo>
                <a:cubicBezTo>
                  <a:pt x="1210114" y="24298"/>
                  <a:pt x="1201713" y="18826"/>
                  <a:pt x="1192306" y="17930"/>
                </a:cubicBezTo>
                <a:cubicBezTo>
                  <a:pt x="1138677" y="12823"/>
                  <a:pt x="1084675" y="12803"/>
                  <a:pt x="1030941" y="8965"/>
                </a:cubicBezTo>
                <a:cubicBezTo>
                  <a:pt x="1000986" y="6825"/>
                  <a:pt x="971176" y="2988"/>
                  <a:pt x="941294" y="0"/>
                </a:cubicBezTo>
                <a:cubicBezTo>
                  <a:pt x="866588" y="2988"/>
                  <a:pt x="791796" y="4301"/>
                  <a:pt x="717176" y="8965"/>
                </a:cubicBezTo>
                <a:cubicBezTo>
                  <a:pt x="601810" y="16176"/>
                  <a:pt x="702205" y="16605"/>
                  <a:pt x="609600" y="26894"/>
                </a:cubicBezTo>
                <a:cubicBezTo>
                  <a:pt x="597720" y="28214"/>
                  <a:pt x="630518" y="31377"/>
                  <a:pt x="609600" y="35859"/>
                </a:cubicBezTo>
                <a:close/>
              </a:path>
            </a:pathLst>
          </a:custGeom>
          <a:solidFill>
            <a:srgbClr val="5808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 descr="C:\Users\User\Desktop\Camera\IMG_20200820_1014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5820" y="2268069"/>
            <a:ext cx="1009095" cy="409907"/>
          </a:xfrm>
          <a:prstGeom prst="rect">
            <a:avLst/>
          </a:prstGeom>
          <a:noFill/>
        </p:spPr>
      </p:pic>
      <p:pic>
        <p:nvPicPr>
          <p:cNvPr id="1034" name="Picture 10" descr="C:\Users\User\Desktop\Camera\IMG_20200820_10183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68408" y="3560974"/>
            <a:ext cx="1065827" cy="957236"/>
          </a:xfrm>
          <a:prstGeom prst="rect">
            <a:avLst/>
          </a:prstGeom>
          <a:noFill/>
        </p:spPr>
      </p:pic>
      <p:pic>
        <p:nvPicPr>
          <p:cNvPr id="1035" name="Picture 11" descr="C:\Users\User\Desktop\Camera\IMG_20200820_10204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1484" y="897460"/>
            <a:ext cx="754681" cy="1254068"/>
          </a:xfrm>
          <a:prstGeom prst="rect">
            <a:avLst/>
          </a:prstGeom>
          <a:noFill/>
        </p:spPr>
      </p:pic>
      <p:pic>
        <p:nvPicPr>
          <p:cNvPr id="1036" name="Picture 12" descr="C:\Users\User\Desktop\Camera\IMG_20200820_10262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50151" y="3920223"/>
            <a:ext cx="1158344" cy="840034"/>
          </a:xfrm>
          <a:prstGeom prst="rect">
            <a:avLst/>
          </a:prstGeom>
          <a:noFill/>
        </p:spPr>
      </p:pic>
      <p:pic>
        <p:nvPicPr>
          <p:cNvPr id="1037" name="Picture 13" descr="C:\Users\User\Desktop\Camera\IMG_20200820_1027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1470" y="3897651"/>
            <a:ext cx="896459" cy="934324"/>
          </a:xfrm>
          <a:prstGeom prst="rect">
            <a:avLst/>
          </a:prstGeom>
          <a:noFill/>
        </p:spPr>
      </p:pic>
      <p:pic>
        <p:nvPicPr>
          <p:cNvPr id="1038" name="Picture 14" descr="C:\Users\User\Desktop\Camera\IMG_20200820_10331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3451" y="770965"/>
            <a:ext cx="837862" cy="932329"/>
          </a:xfrm>
          <a:prstGeom prst="rect">
            <a:avLst/>
          </a:prstGeom>
          <a:noFill/>
        </p:spPr>
      </p:pic>
      <p:pic>
        <p:nvPicPr>
          <p:cNvPr id="1039" name="Picture 15" descr="C:\Users\User\Desktop\Camera\IMG_20200820_10372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8793" y="3236258"/>
            <a:ext cx="1073355" cy="99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624" y="295836"/>
            <a:ext cx="11681011" cy="12371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исследования и построения графика функции с помощью производной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19835"/>
            <a:ext cx="10972800" cy="43526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область определения функции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производную функции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критические точки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промежутки монотонности функции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точки экстремума функции и значение функции в этих точках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исследования записать в таблицу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дополнительные точки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Построить график функции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946" y="193964"/>
                <a:ext cx="11110479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Пример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Исследовать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функцию 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y=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−8</m:t>
                    </m:r>
                    <m:sSup>
                      <m:sSupPr>
                        <m:ctrlPr>
                          <a:rPr lang="ru-RU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х</m:t>
                        </m:r>
                      </m:e>
                      <m:sup>
                        <m:r>
                          <a:rPr lang="ru-RU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и построить </a:t>
                </a:r>
                <a:r>
                  <a:rPr lang="ru-RU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ее график</a:t>
                </a:r>
                <a:r>
                  <a:rPr lang="ru-RU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6" y="193964"/>
                <a:ext cx="11110479" cy="1421864"/>
              </a:xfrm>
              <a:prstGeom prst="rect">
                <a:avLst/>
              </a:prstGeom>
              <a:blipFill>
                <a:blip r:embed="rId2" cstate="print"/>
                <a:stretch>
                  <a:fillRect l="-1207" t="-5150" b="-111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418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878</TotalTime>
  <Words>1201</Words>
  <Application>Microsoft Office PowerPoint</Application>
  <PresentationFormat>Произвольный</PresentationFormat>
  <Paragraphs>897</Paragraphs>
  <Slides>59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Алгоритм исследования и построения графика функции с помощью производной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Исследуйте функцию и постройте график:</vt:lpstr>
      <vt:lpstr>Videouroki.net            </vt:lpstr>
      <vt:lpstr>Домашнее задание</vt:lpstr>
      <vt:lpstr>Оцени свою деятельность на уроке: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Владимировна Сорокина</dc:creator>
  <cp:lastModifiedBy>Пользователь</cp:lastModifiedBy>
  <cp:revision>85</cp:revision>
  <dcterms:created xsi:type="dcterms:W3CDTF">2020-04-04T12:38:24Z</dcterms:created>
  <dcterms:modified xsi:type="dcterms:W3CDTF">2020-08-21T09:21:09Z</dcterms:modified>
</cp:coreProperties>
</file>