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0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8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9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6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2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4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79B1-610E-4095-9003-3E6F759805F5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0D54-24ED-4592-8B7A-988DCE39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6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28619" y="181384"/>
            <a:ext cx="12857720" cy="6676616"/>
            <a:chOff x="-128619" y="181384"/>
            <a:chExt cx="12857720" cy="66766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8619" y="181384"/>
              <a:ext cx="10187299" cy="122540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1396" y="5815494"/>
              <a:ext cx="4907705" cy="104250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138153" y="2064967"/>
              <a:ext cx="7653762" cy="28007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Приемы формирования «4-К»</a:t>
              </a:r>
            </a:p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н</a:t>
              </a:r>
              <a:r>
                <a:rPr lang="ru-RU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а примере предмета </a:t>
              </a:r>
            </a:p>
            <a:p>
              <a:pPr algn="ctr"/>
              <a:r>
                <a:rPr lang="ru-RU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изобразительного </a:t>
              </a:r>
              <a:r>
                <a:rPr lang="ru-RU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искусства</a:t>
              </a:r>
            </a:p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2</a:t>
              </a:r>
              <a:r>
                <a:rPr lang="ru-RU" sz="4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часть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19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1094874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716" y="162426"/>
            <a:ext cx="526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 Переходим на первый слайд и включаем демонстрацию экрана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0479505" y="5522495"/>
            <a:ext cx="745958" cy="8422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03158" y="2310063"/>
            <a:ext cx="938463" cy="3248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19" y="950492"/>
            <a:ext cx="10058400" cy="565785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033337" y="3477126"/>
            <a:ext cx="830179" cy="6617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2979" y="288758"/>
            <a:ext cx="350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Создаем пустой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9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66" y="240632"/>
            <a:ext cx="750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Либо заполняем фон картинкой с рабочего стола или с Интернета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1" y="1299410"/>
            <a:ext cx="10058400" cy="565785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06316" y="794084"/>
            <a:ext cx="120316" cy="6617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73766" y="1852863"/>
            <a:ext cx="1443792" cy="685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671013" y="1852863"/>
            <a:ext cx="457200" cy="10828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0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3" y="962526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68" y="312821"/>
            <a:ext cx="468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Либо выбираем фон слайда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72589" y="497487"/>
            <a:ext cx="854243" cy="6575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79" y="1058779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68" y="300789"/>
            <a:ext cx="56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Выбираем рисунок (рисунки) для анимации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26632" y="757989"/>
            <a:ext cx="144379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56021" y="1792705"/>
            <a:ext cx="902368" cy="9625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4" y="866274"/>
            <a:ext cx="10058400" cy="565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473" y="216567"/>
            <a:ext cx="517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Вставляем объект и корректируем цвет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495674" y="585899"/>
            <a:ext cx="1167063" cy="280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354052" y="585899"/>
            <a:ext cx="529390" cy="6774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31" y="998622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263" y="312821"/>
            <a:ext cx="357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Дублируем слайд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81263" y="2683042"/>
            <a:ext cx="1792705" cy="6376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054642" y="3765884"/>
            <a:ext cx="962526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6962" y="3299754"/>
            <a:ext cx="1010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Правой кнопкой мыши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4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64" y="971183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611" y="324852"/>
            <a:ext cx="893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Выделяем объект и поворачиваем его или передвигаем на небольшое расстояние</a:t>
            </a:r>
          </a:p>
          <a:p>
            <a:r>
              <a:rPr lang="ru-RU" dirty="0" smtClean="0"/>
              <a:t>7. Дублируем этот слайд и так далее…</a:t>
            </a:r>
            <a:endParaRPr lang="ru-RU" dirty="0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7303168" y="2707105"/>
            <a:ext cx="782053" cy="336884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0" y="1034716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2526" y="347962"/>
            <a:ext cx="1004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Подключение анимации: ставим в переходах галочку на «после», выставляем минимальные доли секунд и затем, «применить ко всем слайдам»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068052" y="1275347"/>
            <a:ext cx="770021" cy="6497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9504947" y="1768642"/>
            <a:ext cx="1239253" cy="6497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1008895" y="1600200"/>
            <a:ext cx="589547" cy="2646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277726" y="1768642"/>
            <a:ext cx="1455821" cy="6497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k110</dc:creator>
  <cp:lastModifiedBy>User</cp:lastModifiedBy>
  <cp:revision>14</cp:revision>
  <dcterms:created xsi:type="dcterms:W3CDTF">2022-02-04T08:45:33Z</dcterms:created>
  <dcterms:modified xsi:type="dcterms:W3CDTF">2023-09-24T11:57:21Z</dcterms:modified>
</cp:coreProperties>
</file>