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-90" y="-5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4C91-5C73-4B96-8231-E8A852AE8EA8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15883-9DD6-47FA-8ECA-99C082218D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62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4C91-5C73-4B96-8231-E8A852AE8EA8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15883-9DD6-47FA-8ECA-99C082218D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9219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4C91-5C73-4B96-8231-E8A852AE8EA8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15883-9DD6-47FA-8ECA-99C082218DA4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8624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4C91-5C73-4B96-8231-E8A852AE8EA8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15883-9DD6-47FA-8ECA-99C082218D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956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4C91-5C73-4B96-8231-E8A852AE8EA8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15883-9DD6-47FA-8ECA-99C082218DA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51622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4C91-5C73-4B96-8231-E8A852AE8EA8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15883-9DD6-47FA-8ECA-99C082218D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279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4C91-5C73-4B96-8231-E8A852AE8EA8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15883-9DD6-47FA-8ECA-99C082218D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551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4C91-5C73-4B96-8231-E8A852AE8EA8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15883-9DD6-47FA-8ECA-99C082218D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424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4C91-5C73-4B96-8231-E8A852AE8EA8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15883-9DD6-47FA-8ECA-99C082218D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10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4C91-5C73-4B96-8231-E8A852AE8EA8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15883-9DD6-47FA-8ECA-99C082218D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203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4C91-5C73-4B96-8231-E8A852AE8EA8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15883-9DD6-47FA-8ECA-99C082218D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749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4C91-5C73-4B96-8231-E8A852AE8EA8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15883-9DD6-47FA-8ECA-99C082218D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56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4C91-5C73-4B96-8231-E8A852AE8EA8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15883-9DD6-47FA-8ECA-99C082218D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591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4C91-5C73-4B96-8231-E8A852AE8EA8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15883-9DD6-47FA-8ECA-99C082218D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936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4C91-5C73-4B96-8231-E8A852AE8EA8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15883-9DD6-47FA-8ECA-99C082218D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323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4C91-5C73-4B96-8231-E8A852AE8EA8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15883-9DD6-47FA-8ECA-99C082218D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990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44C91-5C73-4B96-8231-E8A852AE8EA8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8615883-9DD6-47FA-8ECA-99C082218D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69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mp4"/><Relationship Id="rId13" Type="http://schemas.openxmlformats.org/officeDocument/2006/relationships/image" Target="../media/image16.png"/><Relationship Id="rId3" Type="http://schemas.microsoft.com/office/2007/relationships/media" Target="../media/media4.mp4"/><Relationship Id="rId7" Type="http://schemas.microsoft.com/office/2007/relationships/media" Target="../media/media6.mp4"/><Relationship Id="rId12" Type="http://schemas.openxmlformats.org/officeDocument/2006/relationships/image" Target="../media/image1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11" Type="http://schemas.openxmlformats.org/officeDocument/2006/relationships/image" Target="../media/image14.png"/><Relationship Id="rId5" Type="http://schemas.microsoft.com/office/2007/relationships/media" Target="../media/media5.mp4"/><Relationship Id="rId10" Type="http://schemas.openxmlformats.org/officeDocument/2006/relationships/image" Target="../media/image13.png"/><Relationship Id="rId4" Type="http://schemas.openxmlformats.org/officeDocument/2006/relationships/video" Target="../media/media4.mp4"/><Relationship Id="rId9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8.mp4"/><Relationship Id="rId7" Type="http://schemas.openxmlformats.org/officeDocument/2006/relationships/image" Target="../media/image18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8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128619" y="181384"/>
            <a:ext cx="12857720" cy="6676616"/>
            <a:chOff x="-128619" y="181384"/>
            <a:chExt cx="12857720" cy="667661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28619" y="181384"/>
              <a:ext cx="10187299" cy="1225402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21396" y="5815494"/>
              <a:ext cx="4907705" cy="1042506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>
              <a:off x="772220" y="2064967"/>
              <a:ext cx="8385629" cy="212365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1" cap="none" spc="0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Приемы формирования «4-К»</a:t>
              </a:r>
            </a:p>
            <a:p>
              <a:pPr algn="ctr"/>
              <a:r>
                <a:rPr lang="ru-RU" sz="44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н</a:t>
              </a:r>
              <a:r>
                <a:rPr lang="ru-RU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а примере предмета </a:t>
              </a:r>
            </a:p>
            <a:p>
              <a:pPr algn="ctr"/>
              <a:r>
                <a:rPr lang="ru-RU" sz="44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изобразительного искусства</a:t>
              </a:r>
              <a:endParaRPr lang="ru-RU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841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7967" y="597114"/>
            <a:ext cx="274145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«4-К»</a:t>
            </a:r>
            <a:endParaRPr lang="ru-RU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8599" y="1802181"/>
            <a:ext cx="86004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ü"/>
            </a:pPr>
            <a:r>
              <a:rPr lang="ru-RU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Критическое мышление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8599" y="2720773"/>
            <a:ext cx="52581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ü"/>
            </a:pPr>
            <a:r>
              <a:rPr lang="ru-RU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Креативность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4747" y="3639365"/>
            <a:ext cx="55996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ü"/>
            </a:pPr>
            <a:r>
              <a:rPr lang="ru-RU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Коммуникация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4747" y="4557957"/>
            <a:ext cx="46826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ü"/>
            </a:pPr>
            <a:r>
              <a:rPr lang="ru-RU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Кооперация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0228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620" y="294092"/>
            <a:ext cx="4688315" cy="625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9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842" y="1745667"/>
            <a:ext cx="3931745" cy="454224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6381" y="262094"/>
            <a:ext cx="8950819" cy="5386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9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Тема урока: «Фотография </a:t>
            </a:r>
            <a:r>
              <a:rPr lang="en-US" sz="29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—</a:t>
            </a:r>
            <a:r>
              <a:rPr lang="ru-RU" sz="29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искусство</a:t>
            </a:r>
            <a:r>
              <a:rPr lang="en-US" sz="29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9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светописи»</a:t>
            </a:r>
            <a:endParaRPr lang="ru-RU" sz="29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3549" y="1049120"/>
            <a:ext cx="8143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Проект «От </a:t>
            </a:r>
            <a:r>
              <a:rPr lang="ru-RU" sz="2400" b="1" dirty="0" err="1" smtClean="0"/>
              <a:t>фотозабавы</a:t>
            </a:r>
            <a:r>
              <a:rPr lang="ru-RU" sz="2400" b="1" dirty="0" smtClean="0"/>
              <a:t> к</a:t>
            </a:r>
            <a:r>
              <a:rPr lang="en-US" sz="2400" b="1" dirty="0" smtClean="0"/>
              <a:t> </a:t>
            </a:r>
            <a:r>
              <a:rPr lang="ru-RU" sz="2400" b="1" dirty="0" err="1" smtClean="0"/>
              <a:t>фототворчеству</a:t>
            </a:r>
            <a:r>
              <a:rPr lang="ru-RU" sz="2400" b="1" dirty="0" smtClean="0"/>
              <a:t>»</a:t>
            </a: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370" y="2533751"/>
            <a:ext cx="2272723" cy="30302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81" y="2539999"/>
            <a:ext cx="3131066" cy="302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422" y="334394"/>
            <a:ext cx="3941032" cy="29557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4" t="8420" r="13246" b="3685"/>
          <a:stretch/>
        </p:blipFill>
        <p:spPr>
          <a:xfrm>
            <a:off x="357979" y="3608195"/>
            <a:ext cx="3269959" cy="29732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421" y="3585360"/>
            <a:ext cx="3994755" cy="299606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12821" y="334394"/>
            <a:ext cx="7441133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Тема урока: </a:t>
            </a:r>
            <a:br>
              <a:rPr lang="ru-RU" sz="40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40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«Искусство анимации»</a:t>
            </a:r>
            <a:endParaRPr lang="ru-RU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2822" y="2316353"/>
            <a:ext cx="74411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/>
              <a:t>Проект «Хронометражная анимация»</a:t>
            </a:r>
            <a:endParaRPr lang="ru-RU" sz="30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0" y="3585359"/>
            <a:ext cx="3994756" cy="2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54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ахарова 8в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28611" y="1170069"/>
            <a:ext cx="4359442" cy="3269581"/>
          </a:xfrm>
          <a:prstGeom prst="rect">
            <a:avLst/>
          </a:prstGeom>
        </p:spPr>
      </p:pic>
      <p:pic>
        <p:nvPicPr>
          <p:cNvPr id="4" name="космынина ковалева 8в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9680" y="1192630"/>
            <a:ext cx="4329361" cy="324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9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тряпицын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13933" y="617400"/>
            <a:ext cx="2919412" cy="5190065"/>
          </a:xfrm>
          <a:prstGeom prst="rect">
            <a:avLst/>
          </a:prstGeom>
        </p:spPr>
      </p:pic>
      <p:pic>
        <p:nvPicPr>
          <p:cNvPr id="4" name="белкина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39465" y="1327262"/>
            <a:ext cx="4251159" cy="3188369"/>
          </a:xfrm>
          <a:prstGeom prst="rect">
            <a:avLst/>
          </a:prstGeom>
        </p:spPr>
      </p:pic>
      <p:pic>
        <p:nvPicPr>
          <p:cNvPr id="5" name="савин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38255" y="3661388"/>
            <a:ext cx="3502233" cy="2626675"/>
          </a:xfrm>
          <a:prstGeom prst="rect">
            <a:avLst/>
          </a:prstGeom>
        </p:spPr>
      </p:pic>
      <p:pic>
        <p:nvPicPr>
          <p:cNvPr id="6" name="клейменов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50419" y="474134"/>
            <a:ext cx="3677903" cy="206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2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31818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дудникова, сугоровска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5999" y="1113924"/>
            <a:ext cx="5528644" cy="3040754"/>
          </a:xfrm>
          <a:prstGeom prst="rect">
            <a:avLst/>
          </a:prstGeom>
        </p:spPr>
      </p:pic>
      <p:pic>
        <p:nvPicPr>
          <p:cNvPr id="3" name="макарова, халитова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10601" y="1072816"/>
            <a:ext cx="4133598" cy="312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11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27273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31818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6568" y="751076"/>
            <a:ext cx="916806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Тема урока: «Искусство анимации»</a:t>
            </a:r>
            <a:endParaRPr lang="ru-RU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3778" y="2185455"/>
            <a:ext cx="882791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Проект «Покадровая анимация</a:t>
            </a:r>
            <a:r>
              <a:rPr lang="ru-RU" sz="3600" b="1" dirty="0" smtClean="0"/>
              <a:t>»</a:t>
            </a:r>
          </a:p>
          <a:p>
            <a:pPr algn="ctr"/>
            <a:endParaRPr lang="ru-RU" sz="2000" dirty="0" smtClean="0">
              <a:ln w="0"/>
            </a:endParaRPr>
          </a:p>
          <a:p>
            <a:pPr algn="ctr"/>
            <a:r>
              <a:rPr lang="ru-RU" sz="2400" dirty="0" smtClean="0">
                <a:ln w="0"/>
              </a:rPr>
              <a:t>(на </a:t>
            </a:r>
            <a:r>
              <a:rPr lang="ru-RU" sz="2400" dirty="0">
                <a:ln w="0"/>
              </a:rPr>
              <a:t>примере </a:t>
            </a:r>
            <a:r>
              <a:rPr lang="ru-RU" sz="2400" dirty="0" smtClean="0">
                <a:ln w="0"/>
              </a:rPr>
              <a:t>программы </a:t>
            </a:r>
            <a:r>
              <a:rPr lang="en-US" sz="2400" dirty="0" smtClean="0">
                <a:ln w="0"/>
              </a:rPr>
              <a:t>PowerPoint</a:t>
            </a:r>
            <a:r>
              <a:rPr lang="ru-RU" sz="2400" dirty="0" smtClean="0">
                <a:ln w="0"/>
              </a:rPr>
              <a:t>)</a:t>
            </a:r>
            <a:endParaRPr lang="ru-RU" sz="2400" dirty="0">
              <a:ln w="0"/>
            </a:endParaRPr>
          </a:p>
          <a:p>
            <a:pPr algn="ctr"/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579063562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347</TotalTime>
  <Words>60</Words>
  <Application>Microsoft Office PowerPoint</Application>
  <PresentationFormat>Произвольный</PresentationFormat>
  <Paragraphs>16</Paragraphs>
  <Slides>9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k110</dc:creator>
  <cp:lastModifiedBy>Надежда Пронская</cp:lastModifiedBy>
  <cp:revision>25</cp:revision>
  <dcterms:created xsi:type="dcterms:W3CDTF">2022-02-03T06:42:38Z</dcterms:created>
  <dcterms:modified xsi:type="dcterms:W3CDTF">2023-09-26T09:26:59Z</dcterms:modified>
</cp:coreProperties>
</file>